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sldIdLst>
    <p:sldId id="465" r:id="rId5"/>
    <p:sldId id="306" r:id="rId6"/>
    <p:sldId id="558" r:id="rId7"/>
    <p:sldId id="535" r:id="rId8"/>
    <p:sldId id="536" r:id="rId9"/>
    <p:sldId id="538" r:id="rId10"/>
    <p:sldId id="543" r:id="rId11"/>
    <p:sldId id="544" r:id="rId12"/>
    <p:sldId id="545" r:id="rId13"/>
    <p:sldId id="546" r:id="rId14"/>
    <p:sldId id="555" r:id="rId15"/>
    <p:sldId id="556" r:id="rId16"/>
    <p:sldId id="557" r:id="rId17"/>
    <p:sldId id="559" r:id="rId18"/>
    <p:sldId id="547" r:id="rId19"/>
    <p:sldId id="548" r:id="rId20"/>
    <p:sldId id="549" r:id="rId21"/>
    <p:sldId id="560" r:id="rId22"/>
    <p:sldId id="561" r:id="rId23"/>
    <p:sldId id="562" r:id="rId24"/>
    <p:sldId id="563" r:id="rId25"/>
    <p:sldId id="564" r:id="rId26"/>
    <p:sldId id="565" r:id="rId27"/>
    <p:sldId id="566" r:id="rId2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hew MacLeod" initials="MM" lastIdx="1" clrIdx="0">
    <p:extLst>
      <p:ext uri="{19B8F6BF-5375-455C-9EA6-DF929625EA0E}">
        <p15:presenceInfo xmlns:p15="http://schemas.microsoft.com/office/powerpoint/2012/main" userId="S::MMacLeod@R1RCM.COM::180288cc-4df7-44e5-bf67-087657eb46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A6"/>
    <a:srgbClr val="4472C4"/>
    <a:srgbClr val="92D050"/>
    <a:srgbClr val="FF0000"/>
    <a:srgbClr val="C6EFCE"/>
    <a:srgbClr val="FFC7CE"/>
    <a:srgbClr val="0070C0"/>
    <a:srgbClr val="FF5050"/>
    <a:srgbClr val="FFFF99"/>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3C9C2B-6ED5-4DF6-B222-42C528F17E0E}" v="8" dt="2022-06-28T11:01:34.7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31" autoAdjust="0"/>
    <p:restoredTop sz="94660"/>
  </p:normalViewPr>
  <p:slideViewPr>
    <p:cSldViewPr snapToGrid="0">
      <p:cViewPr varScale="1">
        <p:scale>
          <a:sx n="67" d="100"/>
          <a:sy n="67" d="100"/>
        </p:scale>
        <p:origin x="680" y="44"/>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Houston - (Welsh Ambulance Service NHS Trust - 020)" userId="S::james.houston@wales.nhs.uk::511aaea5-97ce-4cca-af6c-f1bbc52bb4ca" providerId="AD" clId="Web-{9DD3BB1D-355A-4580-94E0-12847D0926EF}"/>
    <pc:docChg chg="modSld">
      <pc:chgData name="James Houston - (Welsh Ambulance Service NHS Trust - 020)" userId="S::james.houston@wales.nhs.uk::511aaea5-97ce-4cca-af6c-f1bbc52bb4ca" providerId="AD" clId="Web-{9DD3BB1D-355A-4580-94E0-12847D0926EF}" dt="2022-06-23T07:55:37.318" v="285" actId="14100"/>
      <pc:docMkLst>
        <pc:docMk/>
      </pc:docMkLst>
      <pc:sldChg chg="modSp">
        <pc:chgData name="James Houston - (Welsh Ambulance Service NHS Trust - 020)" userId="S::james.houston@wales.nhs.uk::511aaea5-97ce-4cca-af6c-f1bbc52bb4ca" providerId="AD" clId="Web-{9DD3BB1D-355A-4580-94E0-12847D0926EF}" dt="2022-06-23T07:39:20.091" v="57" actId="20577"/>
        <pc:sldMkLst>
          <pc:docMk/>
          <pc:sldMk cId="3720796290" sldId="306"/>
        </pc:sldMkLst>
        <pc:spChg chg="mod">
          <ac:chgData name="James Houston - (Welsh Ambulance Service NHS Trust - 020)" userId="S::james.houston@wales.nhs.uk::511aaea5-97ce-4cca-af6c-f1bbc52bb4ca" providerId="AD" clId="Web-{9DD3BB1D-355A-4580-94E0-12847D0926EF}" dt="2022-06-23T07:39:20.091" v="57" actId="20577"/>
          <ac:spMkLst>
            <pc:docMk/>
            <pc:sldMk cId="3720796290" sldId="306"/>
            <ac:spMk id="10" creationId="{6E1D2911-EFE3-8F27-9239-9F6B8AABCE38}"/>
          </ac:spMkLst>
        </pc:spChg>
      </pc:sldChg>
      <pc:sldChg chg="delSp modSp">
        <pc:chgData name="James Houston - (Welsh Ambulance Service NHS Trust - 020)" userId="S::james.houston@wales.nhs.uk::511aaea5-97ce-4cca-af6c-f1bbc52bb4ca" providerId="AD" clId="Web-{9DD3BB1D-355A-4580-94E0-12847D0926EF}" dt="2022-06-23T07:43:36.860" v="186" actId="14100"/>
        <pc:sldMkLst>
          <pc:docMk/>
          <pc:sldMk cId="3948180386" sldId="543"/>
        </pc:sldMkLst>
        <pc:spChg chg="mod">
          <ac:chgData name="James Houston - (Welsh Ambulance Service NHS Trust - 020)" userId="S::james.houston@wales.nhs.uk::511aaea5-97ce-4cca-af6c-f1bbc52bb4ca" providerId="AD" clId="Web-{9DD3BB1D-355A-4580-94E0-12847D0926EF}" dt="2022-06-23T07:43:36.860" v="186" actId="14100"/>
          <ac:spMkLst>
            <pc:docMk/>
            <pc:sldMk cId="3948180386" sldId="543"/>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1:20.943" v="82"/>
          <ac:spMkLst>
            <pc:docMk/>
            <pc:sldMk cId="3948180386" sldId="543"/>
            <ac:spMk id="16" creationId="{5149A7EC-AB85-F56A-ECC7-BBB66BEADC7D}"/>
          </ac:spMkLst>
        </pc:spChg>
      </pc:sldChg>
      <pc:sldChg chg="delSp modSp">
        <pc:chgData name="James Houston - (Welsh Ambulance Service NHS Trust - 020)" userId="S::james.houston@wales.nhs.uk::511aaea5-97ce-4cca-af6c-f1bbc52bb4ca" providerId="AD" clId="Web-{9DD3BB1D-355A-4580-94E0-12847D0926EF}" dt="2022-06-23T07:43:46.845" v="190" actId="20577"/>
        <pc:sldMkLst>
          <pc:docMk/>
          <pc:sldMk cId="2027673482" sldId="544"/>
        </pc:sldMkLst>
        <pc:spChg chg="mod">
          <ac:chgData name="James Houston - (Welsh Ambulance Service NHS Trust - 020)" userId="S::james.houston@wales.nhs.uk::511aaea5-97ce-4cca-af6c-f1bbc52bb4ca" providerId="AD" clId="Web-{9DD3BB1D-355A-4580-94E0-12847D0926EF}" dt="2022-06-23T07:43:46.845" v="190" actId="20577"/>
          <ac:spMkLst>
            <pc:docMk/>
            <pc:sldMk cId="2027673482" sldId="544"/>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1:24.694" v="83"/>
          <ac:spMkLst>
            <pc:docMk/>
            <pc:sldMk cId="2027673482" sldId="544"/>
            <ac:spMk id="15" creationId="{6377CFC4-0972-70F8-1969-A59BCA5463DD}"/>
          </ac:spMkLst>
        </pc:spChg>
      </pc:sldChg>
      <pc:sldChg chg="modSp">
        <pc:chgData name="James Houston - (Welsh Ambulance Service NHS Trust - 020)" userId="S::james.houston@wales.nhs.uk::511aaea5-97ce-4cca-af6c-f1bbc52bb4ca" providerId="AD" clId="Web-{9DD3BB1D-355A-4580-94E0-12847D0926EF}" dt="2022-06-23T07:43:50.454" v="194" actId="20577"/>
        <pc:sldMkLst>
          <pc:docMk/>
          <pc:sldMk cId="2073836265" sldId="545"/>
        </pc:sldMkLst>
        <pc:spChg chg="mod">
          <ac:chgData name="James Houston - (Welsh Ambulance Service NHS Trust - 020)" userId="S::james.houston@wales.nhs.uk::511aaea5-97ce-4cca-af6c-f1bbc52bb4ca" providerId="AD" clId="Web-{9DD3BB1D-355A-4580-94E0-12847D0926EF}" dt="2022-06-23T07:43:50.454" v="194" actId="20577"/>
          <ac:spMkLst>
            <pc:docMk/>
            <pc:sldMk cId="2073836265" sldId="545"/>
            <ac:spMk id="9" creationId="{CC416CF6-F416-6BB7-FC9A-1A3823967919}"/>
          </ac:spMkLst>
        </pc:spChg>
        <pc:spChg chg="mod">
          <ac:chgData name="James Houston - (Welsh Ambulance Service NHS Trust - 020)" userId="S::james.houston@wales.nhs.uk::511aaea5-97ce-4cca-af6c-f1bbc52bb4ca" providerId="AD" clId="Web-{9DD3BB1D-355A-4580-94E0-12847D0926EF}" dt="2022-06-23T07:41:28.272" v="84" actId="20577"/>
          <ac:spMkLst>
            <pc:docMk/>
            <pc:sldMk cId="2073836265" sldId="545"/>
            <ac:spMk id="16" creationId="{82B2703D-5B1B-38E3-70D8-74ACD7DE635A}"/>
          </ac:spMkLst>
        </pc:spChg>
      </pc:sldChg>
      <pc:sldChg chg="addSp delSp modSp">
        <pc:chgData name="James Houston - (Welsh Ambulance Service NHS Trust - 020)" userId="S::james.houston@wales.nhs.uk::511aaea5-97ce-4cca-af6c-f1bbc52bb4ca" providerId="AD" clId="Web-{9DD3BB1D-355A-4580-94E0-12847D0926EF}" dt="2022-06-23T07:43:55.564" v="198" actId="20577"/>
        <pc:sldMkLst>
          <pc:docMk/>
          <pc:sldMk cId="1008497919" sldId="546"/>
        </pc:sldMkLst>
        <pc:spChg chg="del">
          <ac:chgData name="James Houston - (Welsh Ambulance Service NHS Trust - 020)" userId="S::james.houston@wales.nhs.uk::511aaea5-97ce-4cca-af6c-f1bbc52bb4ca" providerId="AD" clId="Web-{9DD3BB1D-355A-4580-94E0-12847D0926EF}" dt="2022-06-23T07:41:35.429" v="86"/>
          <ac:spMkLst>
            <pc:docMk/>
            <pc:sldMk cId="1008497919" sldId="546"/>
            <ac:spMk id="3" creationId="{68C8A439-DBA4-4ED9-ABFD-A56FD644E391}"/>
          </ac:spMkLst>
        </pc:spChg>
        <pc:spChg chg="add del mod">
          <ac:chgData name="James Houston - (Welsh Ambulance Service NHS Trust - 020)" userId="S::james.houston@wales.nhs.uk::511aaea5-97ce-4cca-af6c-f1bbc52bb4ca" providerId="AD" clId="Web-{9DD3BB1D-355A-4580-94E0-12847D0926EF}" dt="2022-06-23T07:41:41.570" v="87"/>
          <ac:spMkLst>
            <pc:docMk/>
            <pc:sldMk cId="1008497919" sldId="546"/>
            <ac:spMk id="5" creationId="{A56D1E6C-39FF-F33D-5E78-4F2D03D330FC}"/>
          </ac:spMkLst>
        </pc:spChg>
        <pc:spChg chg="mod">
          <ac:chgData name="James Houston - (Welsh Ambulance Service NHS Trust - 020)" userId="S::james.houston@wales.nhs.uk::511aaea5-97ce-4cca-af6c-f1bbc52bb4ca" providerId="AD" clId="Web-{9DD3BB1D-355A-4580-94E0-12847D0926EF}" dt="2022-06-23T07:43:55.564" v="198" actId="20577"/>
          <ac:spMkLst>
            <pc:docMk/>
            <pc:sldMk cId="1008497919" sldId="546"/>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1:33.147" v="85"/>
          <ac:spMkLst>
            <pc:docMk/>
            <pc:sldMk cId="1008497919" sldId="546"/>
            <ac:spMk id="12" creationId="{BB589997-04BC-F7CC-CEC5-5EBD91D21B9B}"/>
          </ac:spMkLst>
        </pc:spChg>
      </pc:sldChg>
      <pc:sldChg chg="delSp modSp">
        <pc:chgData name="James Houston - (Welsh Ambulance Service NHS Trust - 020)" userId="S::james.houston@wales.nhs.uk::511aaea5-97ce-4cca-af6c-f1bbc52bb4ca" providerId="AD" clId="Web-{9DD3BB1D-355A-4580-94E0-12847D0926EF}" dt="2022-06-23T07:44:57.319" v="240"/>
        <pc:sldMkLst>
          <pc:docMk/>
          <pc:sldMk cId="1448626027" sldId="549"/>
        </pc:sldMkLst>
        <pc:spChg chg="mod">
          <ac:chgData name="James Houston - (Welsh Ambulance Service NHS Trust - 020)" userId="S::james.houston@wales.nhs.uk::511aaea5-97ce-4cca-af6c-f1bbc52bb4ca" providerId="AD" clId="Web-{9DD3BB1D-355A-4580-94E0-12847D0926EF}" dt="2022-06-23T07:44:28.957" v="228" actId="20577"/>
          <ac:spMkLst>
            <pc:docMk/>
            <pc:sldMk cId="1448626027" sldId="549"/>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4:57.319" v="240"/>
          <ac:spMkLst>
            <pc:docMk/>
            <pc:sldMk cId="1448626027" sldId="549"/>
            <ac:spMk id="16" creationId="{4150ACE0-F165-8E3E-2279-58FB70DBBA78}"/>
          </ac:spMkLst>
        </pc:spChg>
      </pc:sldChg>
      <pc:sldChg chg="modSp">
        <pc:chgData name="James Houston - (Welsh Ambulance Service NHS Trust - 020)" userId="S::james.houston@wales.nhs.uk::511aaea5-97ce-4cca-af6c-f1bbc52bb4ca" providerId="AD" clId="Web-{9DD3BB1D-355A-4580-94E0-12847D0926EF}" dt="2022-06-23T07:53:27.996" v="279" actId="20577"/>
        <pc:sldMkLst>
          <pc:docMk/>
          <pc:sldMk cId="1912127335" sldId="555"/>
        </pc:sldMkLst>
        <pc:spChg chg="mod">
          <ac:chgData name="James Houston - (Welsh Ambulance Service NHS Trust - 020)" userId="S::james.houston@wales.nhs.uk::511aaea5-97ce-4cca-af6c-f1bbc52bb4ca" providerId="AD" clId="Web-{9DD3BB1D-355A-4580-94E0-12847D0926EF}" dt="2022-06-23T07:53:27.996" v="279" actId="20577"/>
          <ac:spMkLst>
            <pc:docMk/>
            <pc:sldMk cId="1912127335" sldId="555"/>
            <ac:spMk id="9" creationId="{CC416CF6-F416-6BB7-FC9A-1A3823967919}"/>
          </ac:spMkLst>
        </pc:spChg>
        <pc:picChg chg="mod">
          <ac:chgData name="James Houston - (Welsh Ambulance Service NHS Trust - 020)" userId="S::james.houston@wales.nhs.uk::511aaea5-97ce-4cca-af6c-f1bbc52bb4ca" providerId="AD" clId="Web-{9DD3BB1D-355A-4580-94E0-12847D0926EF}" dt="2022-06-23T07:42:35.402" v="162" actId="14100"/>
          <ac:picMkLst>
            <pc:docMk/>
            <pc:sldMk cId="1912127335" sldId="555"/>
            <ac:picMk id="15" creationId="{137885D8-A16D-A49D-8D1E-5DBC2A606722}"/>
          </ac:picMkLst>
        </pc:picChg>
      </pc:sldChg>
      <pc:sldChg chg="modSp">
        <pc:chgData name="James Houston - (Welsh Ambulance Service NHS Trust - 020)" userId="S::james.houston@wales.nhs.uk::511aaea5-97ce-4cca-af6c-f1bbc52bb4ca" providerId="AD" clId="Web-{9DD3BB1D-355A-4580-94E0-12847D0926EF}" dt="2022-06-23T07:53:17.308" v="274" actId="20577"/>
        <pc:sldMkLst>
          <pc:docMk/>
          <pc:sldMk cId="4188243219" sldId="556"/>
        </pc:sldMkLst>
        <pc:spChg chg="mod">
          <ac:chgData name="James Houston - (Welsh Ambulance Service NHS Trust - 020)" userId="S::james.houston@wales.nhs.uk::511aaea5-97ce-4cca-af6c-f1bbc52bb4ca" providerId="AD" clId="Web-{9DD3BB1D-355A-4580-94E0-12847D0926EF}" dt="2022-06-23T07:53:17.308" v="274" actId="20577"/>
          <ac:spMkLst>
            <pc:docMk/>
            <pc:sldMk cId="4188243219" sldId="556"/>
            <ac:spMk id="9" creationId="{CC416CF6-F416-6BB7-FC9A-1A3823967919}"/>
          </ac:spMkLst>
        </pc:spChg>
        <pc:picChg chg="mod">
          <ac:chgData name="James Houston - (Welsh Ambulance Service NHS Trust - 020)" userId="S::james.houston@wales.nhs.uk::511aaea5-97ce-4cca-af6c-f1bbc52bb4ca" providerId="AD" clId="Web-{9DD3BB1D-355A-4580-94E0-12847D0926EF}" dt="2022-06-23T07:42:48.778" v="165" actId="14100"/>
          <ac:picMkLst>
            <pc:docMk/>
            <pc:sldMk cId="4188243219" sldId="556"/>
            <ac:picMk id="12" creationId="{ECFCAF36-8810-CC63-356F-EA2C6B2BC3C5}"/>
          </ac:picMkLst>
        </pc:picChg>
      </pc:sldChg>
      <pc:sldChg chg="modSp">
        <pc:chgData name="James Houston - (Welsh Ambulance Service NHS Trust - 020)" userId="S::james.houston@wales.nhs.uk::511aaea5-97ce-4cca-af6c-f1bbc52bb4ca" providerId="AD" clId="Web-{9DD3BB1D-355A-4580-94E0-12847D0926EF}" dt="2022-06-23T07:53:10.292" v="272" actId="20577"/>
        <pc:sldMkLst>
          <pc:docMk/>
          <pc:sldMk cId="4132024604" sldId="557"/>
        </pc:sldMkLst>
        <pc:spChg chg="mod">
          <ac:chgData name="James Houston - (Welsh Ambulance Service NHS Trust - 020)" userId="S::james.houston@wales.nhs.uk::511aaea5-97ce-4cca-af6c-f1bbc52bb4ca" providerId="AD" clId="Web-{9DD3BB1D-355A-4580-94E0-12847D0926EF}" dt="2022-06-23T07:53:10.292" v="272" actId="20577"/>
          <ac:spMkLst>
            <pc:docMk/>
            <pc:sldMk cId="4132024604" sldId="557"/>
            <ac:spMk id="9" creationId="{CC416CF6-F416-6BB7-FC9A-1A3823967919}"/>
          </ac:spMkLst>
        </pc:spChg>
        <pc:picChg chg="mod">
          <ac:chgData name="James Houston - (Welsh Ambulance Service NHS Trust - 020)" userId="S::james.houston@wales.nhs.uk::511aaea5-97ce-4cca-af6c-f1bbc52bb4ca" providerId="AD" clId="Web-{9DD3BB1D-355A-4580-94E0-12847D0926EF}" dt="2022-06-23T07:43:01.857" v="169" actId="14100"/>
          <ac:picMkLst>
            <pc:docMk/>
            <pc:sldMk cId="4132024604" sldId="557"/>
            <ac:picMk id="14" creationId="{F4ED4156-21E7-BED2-0705-A949F6871F16}"/>
          </ac:picMkLst>
        </pc:picChg>
      </pc:sldChg>
      <pc:sldChg chg="modSp">
        <pc:chgData name="James Houston - (Welsh Ambulance Service NHS Trust - 020)" userId="S::james.houston@wales.nhs.uk::511aaea5-97ce-4cca-af6c-f1bbc52bb4ca" providerId="AD" clId="Web-{9DD3BB1D-355A-4580-94E0-12847D0926EF}" dt="2022-06-23T07:40:49.675" v="81" actId="20577"/>
        <pc:sldMkLst>
          <pc:docMk/>
          <pc:sldMk cId="2899021971" sldId="558"/>
        </pc:sldMkLst>
        <pc:spChg chg="mod">
          <ac:chgData name="James Houston - (Welsh Ambulance Service NHS Trust - 020)" userId="S::james.houston@wales.nhs.uk::511aaea5-97ce-4cca-af6c-f1bbc52bb4ca" providerId="AD" clId="Web-{9DD3BB1D-355A-4580-94E0-12847D0926EF}" dt="2022-06-23T07:40:49.675" v="81" actId="20577"/>
          <ac:spMkLst>
            <pc:docMk/>
            <pc:sldMk cId="2899021971" sldId="558"/>
            <ac:spMk id="10" creationId="{6E1D2911-EFE3-8F27-9239-9F6B8AABCE38}"/>
          </ac:spMkLst>
        </pc:spChg>
        <pc:spChg chg="mod">
          <ac:chgData name="James Houston - (Welsh Ambulance Service NHS Trust - 020)" userId="S::james.houston@wales.nhs.uk::511aaea5-97ce-4cca-af6c-f1bbc52bb4ca" providerId="AD" clId="Web-{9DD3BB1D-355A-4580-94E0-12847D0926EF}" dt="2022-06-23T07:40:42.300" v="79" actId="20577"/>
          <ac:spMkLst>
            <pc:docMk/>
            <pc:sldMk cId="2899021971" sldId="558"/>
            <ac:spMk id="11" creationId="{89A0FD0A-C8E0-6557-793F-F0D21865B5A8}"/>
          </ac:spMkLst>
        </pc:spChg>
      </pc:sldChg>
      <pc:sldChg chg="modSp">
        <pc:chgData name="James Houston - (Welsh Ambulance Service NHS Trust - 020)" userId="S::james.houston@wales.nhs.uk::511aaea5-97ce-4cca-af6c-f1bbc52bb4ca" providerId="AD" clId="Web-{9DD3BB1D-355A-4580-94E0-12847D0926EF}" dt="2022-06-23T07:55:37.318" v="285" actId="14100"/>
        <pc:sldMkLst>
          <pc:docMk/>
          <pc:sldMk cId="3062571510" sldId="559"/>
        </pc:sldMkLst>
        <pc:spChg chg="mod">
          <ac:chgData name="James Houston - (Welsh Ambulance Service NHS Trust - 020)" userId="S::james.houston@wales.nhs.uk::511aaea5-97ce-4cca-af6c-f1bbc52bb4ca" providerId="AD" clId="Web-{9DD3BB1D-355A-4580-94E0-12847D0926EF}" dt="2022-06-23T07:55:37.318" v="285" actId="14100"/>
          <ac:spMkLst>
            <pc:docMk/>
            <pc:sldMk cId="3062571510" sldId="559"/>
            <ac:spMk id="9" creationId="{CC416CF6-F416-6BB7-FC9A-1A3823967919}"/>
          </ac:spMkLst>
        </pc:spChg>
      </pc:sldChg>
      <pc:sldChg chg="delSp modSp">
        <pc:chgData name="James Houston - (Welsh Ambulance Service NHS Trust - 020)" userId="S::james.houston@wales.nhs.uk::511aaea5-97ce-4cca-af6c-f1bbc52bb4ca" providerId="AD" clId="Web-{9DD3BB1D-355A-4580-94E0-12847D0926EF}" dt="2022-06-23T07:44:55.240" v="239"/>
        <pc:sldMkLst>
          <pc:docMk/>
          <pc:sldMk cId="875648472" sldId="560"/>
        </pc:sldMkLst>
        <pc:spChg chg="mod">
          <ac:chgData name="James Houston - (Welsh Ambulance Service NHS Trust - 020)" userId="S::james.houston@wales.nhs.uk::511aaea5-97ce-4cca-af6c-f1bbc52bb4ca" providerId="AD" clId="Web-{9DD3BB1D-355A-4580-94E0-12847D0926EF}" dt="2022-06-23T07:44:33.395" v="230" actId="20577"/>
          <ac:spMkLst>
            <pc:docMk/>
            <pc:sldMk cId="875648472" sldId="560"/>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4:55.240" v="239"/>
          <ac:spMkLst>
            <pc:docMk/>
            <pc:sldMk cId="875648472" sldId="560"/>
            <ac:spMk id="16" creationId="{4150ACE0-F165-8E3E-2279-58FB70DBBA78}"/>
          </ac:spMkLst>
        </pc:spChg>
      </pc:sldChg>
      <pc:sldChg chg="addSp delSp modSp">
        <pc:chgData name="James Houston - (Welsh Ambulance Service NHS Trust - 020)" userId="S::james.houston@wales.nhs.uk::511aaea5-97ce-4cca-af6c-f1bbc52bb4ca" providerId="AD" clId="Web-{9DD3BB1D-355A-4580-94E0-12847D0926EF}" dt="2022-06-23T07:44:52.131" v="238"/>
        <pc:sldMkLst>
          <pc:docMk/>
          <pc:sldMk cId="150072007" sldId="561"/>
        </pc:sldMkLst>
        <pc:spChg chg="mod">
          <ac:chgData name="James Houston - (Welsh Ambulance Service NHS Trust - 020)" userId="S::james.houston@wales.nhs.uk::511aaea5-97ce-4cca-af6c-f1bbc52bb4ca" providerId="AD" clId="Web-{9DD3BB1D-355A-4580-94E0-12847D0926EF}" dt="2022-06-23T07:44:38.036" v="232" actId="20577"/>
          <ac:spMkLst>
            <pc:docMk/>
            <pc:sldMk cId="150072007" sldId="561"/>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4:52.131" v="238"/>
          <ac:spMkLst>
            <pc:docMk/>
            <pc:sldMk cId="150072007" sldId="561"/>
            <ac:spMk id="16" creationId="{4150ACE0-F165-8E3E-2279-58FB70DBBA78}"/>
          </ac:spMkLst>
        </pc:spChg>
        <pc:spChg chg="add del">
          <ac:chgData name="James Houston - (Welsh Ambulance Service NHS Trust - 020)" userId="S::james.houston@wales.nhs.uk::511aaea5-97ce-4cca-af6c-f1bbc52bb4ca" providerId="AD" clId="Web-{9DD3BB1D-355A-4580-94E0-12847D0926EF}" dt="2022-06-23T07:44:50.037" v="237"/>
          <ac:spMkLst>
            <pc:docMk/>
            <pc:sldMk cId="150072007" sldId="561"/>
            <ac:spMk id="18" creationId="{A903235C-9A5F-1FBF-252A-BE16D9A36802}"/>
          </ac:spMkLst>
        </pc:spChg>
      </pc:sldChg>
      <pc:sldChg chg="delSp modSp">
        <pc:chgData name="James Houston - (Welsh Ambulance Service NHS Trust - 020)" userId="S::james.houston@wales.nhs.uk::511aaea5-97ce-4cca-af6c-f1bbc52bb4ca" providerId="AD" clId="Web-{9DD3BB1D-355A-4580-94E0-12847D0926EF}" dt="2022-06-23T07:44:44.771" v="235"/>
        <pc:sldMkLst>
          <pc:docMk/>
          <pc:sldMk cId="1039245578" sldId="562"/>
        </pc:sldMkLst>
        <pc:spChg chg="mod">
          <ac:chgData name="James Houston - (Welsh Ambulance Service NHS Trust - 020)" userId="S::james.houston@wales.nhs.uk::511aaea5-97ce-4cca-af6c-f1bbc52bb4ca" providerId="AD" clId="Web-{9DD3BB1D-355A-4580-94E0-12847D0926EF}" dt="2022-06-23T07:44:42.349" v="234" actId="20577"/>
          <ac:spMkLst>
            <pc:docMk/>
            <pc:sldMk cId="1039245578" sldId="562"/>
            <ac:spMk id="9" creationId="{CC416CF6-F416-6BB7-FC9A-1A3823967919}"/>
          </ac:spMkLst>
        </pc:spChg>
        <pc:spChg chg="del">
          <ac:chgData name="James Houston - (Welsh Ambulance Service NHS Trust - 020)" userId="S::james.houston@wales.nhs.uk::511aaea5-97ce-4cca-af6c-f1bbc52bb4ca" providerId="AD" clId="Web-{9DD3BB1D-355A-4580-94E0-12847D0926EF}" dt="2022-06-23T07:44:44.771" v="235"/>
          <ac:spMkLst>
            <pc:docMk/>
            <pc:sldMk cId="1039245578" sldId="562"/>
            <ac:spMk id="16" creationId="{4150ACE0-F165-8E3E-2279-58FB70DBBA78}"/>
          </ac:spMkLst>
        </pc:spChg>
      </pc:sldChg>
      <pc:sldChg chg="modSp">
        <pc:chgData name="James Houston - (Welsh Ambulance Service NHS Trust - 020)" userId="S::james.houston@wales.nhs.uk::511aaea5-97ce-4cca-af6c-f1bbc52bb4ca" providerId="AD" clId="Web-{9DD3BB1D-355A-4580-94E0-12847D0926EF}" dt="2022-06-23T07:52:47.728" v="260" actId="20577"/>
        <pc:sldMkLst>
          <pc:docMk/>
          <pc:sldMk cId="2539714526" sldId="563"/>
        </pc:sldMkLst>
        <pc:spChg chg="mod">
          <ac:chgData name="James Houston - (Welsh Ambulance Service NHS Trust - 020)" userId="S::james.houston@wales.nhs.uk::511aaea5-97ce-4cca-af6c-f1bbc52bb4ca" providerId="AD" clId="Web-{9DD3BB1D-355A-4580-94E0-12847D0926EF}" dt="2022-06-23T07:52:47.728" v="260" actId="20577"/>
          <ac:spMkLst>
            <pc:docMk/>
            <pc:sldMk cId="2539714526" sldId="563"/>
            <ac:spMk id="9" creationId="{CC416CF6-F416-6BB7-FC9A-1A3823967919}"/>
          </ac:spMkLst>
        </pc:spChg>
        <pc:spChg chg="mod">
          <ac:chgData name="James Houston - (Welsh Ambulance Service NHS Trust - 020)" userId="S::james.houston@wales.nhs.uk::511aaea5-97ce-4cca-af6c-f1bbc52bb4ca" providerId="AD" clId="Web-{9DD3BB1D-355A-4580-94E0-12847D0926EF}" dt="2022-06-23T07:45:29.555" v="246" actId="1076"/>
          <ac:spMkLst>
            <pc:docMk/>
            <pc:sldMk cId="2539714526" sldId="563"/>
            <ac:spMk id="11" creationId="{A9046307-E37A-7FD9-F262-FC3F5BB17F85}"/>
          </ac:spMkLst>
        </pc:spChg>
        <pc:spChg chg="mod">
          <ac:chgData name="James Houston - (Welsh Ambulance Service NHS Trust - 020)" userId="S::james.houston@wales.nhs.uk::511aaea5-97ce-4cca-af6c-f1bbc52bb4ca" providerId="AD" clId="Web-{9DD3BB1D-355A-4580-94E0-12847D0926EF}" dt="2022-06-23T07:45:35.149" v="248" actId="1076"/>
          <ac:spMkLst>
            <pc:docMk/>
            <pc:sldMk cId="2539714526" sldId="563"/>
            <ac:spMk id="17" creationId="{E1CE1D14-DDCE-174F-E870-3AB3B0BA8C12}"/>
          </ac:spMkLst>
        </pc:spChg>
        <pc:picChg chg="mod">
          <ac:chgData name="James Houston - (Welsh Ambulance Service NHS Trust - 020)" userId="S::james.houston@wales.nhs.uk::511aaea5-97ce-4cca-af6c-f1bbc52bb4ca" providerId="AD" clId="Web-{9DD3BB1D-355A-4580-94E0-12847D0926EF}" dt="2022-06-23T07:45:31.774" v="247" actId="1076"/>
          <ac:picMkLst>
            <pc:docMk/>
            <pc:sldMk cId="2539714526" sldId="563"/>
            <ac:picMk id="12" creationId="{E6806806-0911-D74D-C315-6B60E34D9BAD}"/>
          </ac:picMkLst>
        </pc:picChg>
      </pc:sldChg>
      <pc:sldChg chg="modSp">
        <pc:chgData name="James Houston - (Welsh Ambulance Service NHS Trust - 020)" userId="S::james.houston@wales.nhs.uk::511aaea5-97ce-4cca-af6c-f1bbc52bb4ca" providerId="AD" clId="Web-{9DD3BB1D-355A-4580-94E0-12847D0926EF}" dt="2022-06-23T07:52:52.463" v="265" actId="20577"/>
        <pc:sldMkLst>
          <pc:docMk/>
          <pc:sldMk cId="2693679646" sldId="564"/>
        </pc:sldMkLst>
        <pc:spChg chg="mod">
          <ac:chgData name="James Houston - (Welsh Ambulance Service NHS Trust - 020)" userId="S::james.houston@wales.nhs.uk::511aaea5-97ce-4cca-af6c-f1bbc52bb4ca" providerId="AD" clId="Web-{9DD3BB1D-355A-4580-94E0-12847D0926EF}" dt="2022-06-23T07:52:52.463" v="265" actId="20577"/>
          <ac:spMkLst>
            <pc:docMk/>
            <pc:sldMk cId="2693679646" sldId="564"/>
            <ac:spMk id="9" creationId="{CC416CF6-F416-6BB7-FC9A-1A3823967919}"/>
          </ac:spMkLst>
        </pc:spChg>
      </pc:sldChg>
      <pc:sldChg chg="modSp">
        <pc:chgData name="James Houston - (Welsh Ambulance Service NHS Trust - 020)" userId="S::james.houston@wales.nhs.uk::511aaea5-97ce-4cca-af6c-f1bbc52bb4ca" providerId="AD" clId="Web-{9DD3BB1D-355A-4580-94E0-12847D0926EF}" dt="2022-06-23T07:52:38.540" v="257" actId="20577"/>
        <pc:sldMkLst>
          <pc:docMk/>
          <pc:sldMk cId="3379791592" sldId="565"/>
        </pc:sldMkLst>
        <pc:spChg chg="mod">
          <ac:chgData name="James Houston - (Welsh Ambulance Service NHS Trust - 020)" userId="S::james.houston@wales.nhs.uk::511aaea5-97ce-4cca-af6c-f1bbc52bb4ca" providerId="AD" clId="Web-{9DD3BB1D-355A-4580-94E0-12847D0926EF}" dt="2022-06-23T07:52:38.540" v="257" actId="20577"/>
          <ac:spMkLst>
            <pc:docMk/>
            <pc:sldMk cId="3379791592" sldId="565"/>
            <ac:spMk id="9" creationId="{CC416CF6-F416-6BB7-FC9A-1A3823967919}"/>
          </ac:spMkLst>
        </pc:spChg>
      </pc:sldChg>
      <pc:sldChg chg="modSp">
        <pc:chgData name="James Houston - (Welsh Ambulance Service NHS Trust - 020)" userId="S::james.houston@wales.nhs.uk::511aaea5-97ce-4cca-af6c-f1bbc52bb4ca" providerId="AD" clId="Web-{9DD3BB1D-355A-4580-94E0-12847D0926EF}" dt="2022-06-23T07:55:21.958" v="281" actId="20577"/>
        <pc:sldMkLst>
          <pc:docMk/>
          <pc:sldMk cId="315300950" sldId="566"/>
        </pc:sldMkLst>
        <pc:spChg chg="mod">
          <ac:chgData name="James Houston - (Welsh Ambulance Service NHS Trust - 020)" userId="S::james.houston@wales.nhs.uk::511aaea5-97ce-4cca-af6c-f1bbc52bb4ca" providerId="AD" clId="Web-{9DD3BB1D-355A-4580-94E0-12847D0926EF}" dt="2022-06-23T07:55:21.958" v="281" actId="20577"/>
          <ac:spMkLst>
            <pc:docMk/>
            <pc:sldMk cId="315300950" sldId="566"/>
            <ac:spMk id="9" creationId="{CC416CF6-F416-6BB7-FC9A-1A3823967919}"/>
          </ac:spMkLst>
        </pc:spChg>
      </pc:sldChg>
    </pc:docChg>
  </pc:docChgLst>
  <pc:docChgLst>
    <pc:chgData name="James Houston - (Welsh Ambulance Service NHS Trust - 020)" userId="S::james.houston@wales.nhs.uk::511aaea5-97ce-4cca-af6c-f1bbc52bb4ca" providerId="AD" clId="Web-{3174A3DC-9456-407E-8727-E15CD4D1D44C}"/>
    <pc:docChg chg="modSld">
      <pc:chgData name="James Houston - (Welsh Ambulance Service NHS Trust - 020)" userId="S::james.houston@wales.nhs.uk::511aaea5-97ce-4cca-af6c-f1bbc52bb4ca" providerId="AD" clId="Web-{3174A3DC-9456-407E-8727-E15CD4D1D44C}" dt="2022-06-22T14:24:50.885" v="182"/>
      <pc:docMkLst>
        <pc:docMk/>
      </pc:docMkLst>
      <pc:sldChg chg="modSp">
        <pc:chgData name="James Houston - (Welsh Ambulance Service NHS Trust - 020)" userId="S::james.houston@wales.nhs.uk::511aaea5-97ce-4cca-af6c-f1bbc52bb4ca" providerId="AD" clId="Web-{3174A3DC-9456-407E-8727-E15CD4D1D44C}" dt="2022-06-22T13:59:21.150" v="6" actId="20577"/>
        <pc:sldMkLst>
          <pc:docMk/>
          <pc:sldMk cId="3720796290" sldId="306"/>
        </pc:sldMkLst>
        <pc:spChg chg="mod">
          <ac:chgData name="James Houston - (Welsh Ambulance Service NHS Trust - 020)" userId="S::james.houston@wales.nhs.uk::511aaea5-97ce-4cca-af6c-f1bbc52bb4ca" providerId="AD" clId="Web-{3174A3DC-9456-407E-8727-E15CD4D1D44C}" dt="2022-06-22T13:59:21.150" v="6" actId="20577"/>
          <ac:spMkLst>
            <pc:docMk/>
            <pc:sldMk cId="3720796290" sldId="306"/>
            <ac:spMk id="10" creationId="{6E1D2911-EFE3-8F27-9239-9F6B8AABCE38}"/>
          </ac:spMkLst>
        </pc:spChg>
      </pc:sldChg>
      <pc:sldChg chg="modSp">
        <pc:chgData name="James Houston - (Welsh Ambulance Service NHS Trust - 020)" userId="S::james.houston@wales.nhs.uk::511aaea5-97ce-4cca-af6c-f1bbc52bb4ca" providerId="AD" clId="Web-{3174A3DC-9456-407E-8727-E15CD4D1D44C}" dt="2022-06-22T14:16:59.590" v="105" actId="14100"/>
        <pc:sldMkLst>
          <pc:docMk/>
          <pc:sldMk cId="691977593" sldId="465"/>
        </pc:sldMkLst>
        <pc:picChg chg="mod">
          <ac:chgData name="James Houston - (Welsh Ambulance Service NHS Trust - 020)" userId="S::james.houston@wales.nhs.uk::511aaea5-97ce-4cca-af6c-f1bbc52bb4ca" providerId="AD" clId="Web-{3174A3DC-9456-407E-8727-E15CD4D1D44C}" dt="2022-06-22T14:16:59.590" v="105" actId="14100"/>
          <ac:picMkLst>
            <pc:docMk/>
            <pc:sldMk cId="691977593" sldId="465"/>
            <ac:picMk id="5" creationId="{00000000-0000-0000-0000-000000000000}"/>
          </ac:picMkLst>
        </pc:picChg>
      </pc:sldChg>
      <pc:sldChg chg="modSp">
        <pc:chgData name="James Houston - (Welsh Ambulance Service NHS Trust - 020)" userId="S::james.houston@wales.nhs.uk::511aaea5-97ce-4cca-af6c-f1bbc52bb4ca" providerId="AD" clId="Web-{3174A3DC-9456-407E-8727-E15CD4D1D44C}" dt="2022-06-22T14:02:59.492" v="38" actId="20577"/>
        <pc:sldMkLst>
          <pc:docMk/>
          <pc:sldMk cId="2565583887" sldId="535"/>
        </pc:sldMkLst>
        <pc:spChg chg="mod">
          <ac:chgData name="James Houston - (Welsh Ambulance Service NHS Trust - 020)" userId="S::james.houston@wales.nhs.uk::511aaea5-97ce-4cca-af6c-f1bbc52bb4ca" providerId="AD" clId="Web-{3174A3DC-9456-407E-8727-E15CD4D1D44C}" dt="2022-06-22T14:02:59.492" v="38" actId="20577"/>
          <ac:spMkLst>
            <pc:docMk/>
            <pc:sldMk cId="2565583887" sldId="535"/>
            <ac:spMk id="10" creationId="{4800A560-D02A-14F7-86C3-704378F547CF}"/>
          </ac:spMkLst>
        </pc:spChg>
      </pc:sldChg>
      <pc:sldChg chg="modSp">
        <pc:chgData name="James Houston - (Welsh Ambulance Service NHS Trust - 020)" userId="S::james.houston@wales.nhs.uk::511aaea5-97ce-4cca-af6c-f1bbc52bb4ca" providerId="AD" clId="Web-{3174A3DC-9456-407E-8727-E15CD4D1D44C}" dt="2022-06-22T14:21:11.933" v="140" actId="1076"/>
        <pc:sldMkLst>
          <pc:docMk/>
          <pc:sldMk cId="849223893" sldId="538"/>
        </pc:sldMkLst>
        <pc:spChg chg="mod">
          <ac:chgData name="James Houston - (Welsh Ambulance Service NHS Trust - 020)" userId="S::james.houston@wales.nhs.uk::511aaea5-97ce-4cca-af6c-f1bbc52bb4ca" providerId="AD" clId="Web-{3174A3DC-9456-407E-8727-E15CD4D1D44C}" dt="2022-06-22T14:21:05.011" v="139" actId="20577"/>
          <ac:spMkLst>
            <pc:docMk/>
            <pc:sldMk cId="849223893" sldId="538"/>
            <ac:spMk id="9" creationId="{CC416CF6-F416-6BB7-FC9A-1A3823967919}"/>
          </ac:spMkLst>
        </pc:spChg>
        <pc:spChg chg="mod">
          <ac:chgData name="James Houston - (Welsh Ambulance Service NHS Trust - 020)" userId="S::james.houston@wales.nhs.uk::511aaea5-97ce-4cca-af6c-f1bbc52bb4ca" providerId="AD" clId="Web-{3174A3DC-9456-407E-8727-E15CD4D1D44C}" dt="2022-06-22T14:21:11.933" v="140" actId="1076"/>
          <ac:spMkLst>
            <pc:docMk/>
            <pc:sldMk cId="849223893" sldId="538"/>
            <ac:spMk id="10" creationId="{4800A560-D02A-14F7-86C3-704378F547CF}"/>
          </ac:spMkLst>
        </pc:spChg>
      </pc:sldChg>
      <pc:sldChg chg="modSp">
        <pc:chgData name="James Houston - (Welsh Ambulance Service NHS Trust - 020)" userId="S::james.houston@wales.nhs.uk::511aaea5-97ce-4cca-af6c-f1bbc52bb4ca" providerId="AD" clId="Web-{3174A3DC-9456-407E-8727-E15CD4D1D44C}" dt="2022-06-22T14:23:44.224" v="170" actId="20577"/>
        <pc:sldMkLst>
          <pc:docMk/>
          <pc:sldMk cId="3948180386" sldId="543"/>
        </pc:sldMkLst>
        <pc:spChg chg="mod">
          <ac:chgData name="James Houston - (Welsh Ambulance Service NHS Trust - 020)" userId="S::james.houston@wales.nhs.uk::511aaea5-97ce-4cca-af6c-f1bbc52bb4ca" providerId="AD" clId="Web-{3174A3DC-9456-407E-8727-E15CD4D1D44C}" dt="2022-06-22T14:23:44.224" v="170" actId="20577"/>
          <ac:spMkLst>
            <pc:docMk/>
            <pc:sldMk cId="3948180386" sldId="543"/>
            <ac:spMk id="9" creationId="{CC416CF6-F416-6BB7-FC9A-1A3823967919}"/>
          </ac:spMkLst>
        </pc:spChg>
        <pc:picChg chg="mod">
          <ac:chgData name="James Houston - (Welsh Ambulance Service NHS Trust - 020)" userId="S::james.houston@wales.nhs.uk::511aaea5-97ce-4cca-af6c-f1bbc52bb4ca" providerId="AD" clId="Web-{3174A3DC-9456-407E-8727-E15CD4D1D44C}" dt="2022-06-22T14:21:30.966" v="143" actId="14100"/>
          <ac:picMkLst>
            <pc:docMk/>
            <pc:sldMk cId="3948180386" sldId="543"/>
            <ac:picMk id="11" creationId="{A43E7AC2-B867-BF51-3C62-24301D76583B}"/>
          </ac:picMkLst>
        </pc:picChg>
      </pc:sldChg>
      <pc:sldChg chg="modSp">
        <pc:chgData name="James Houston - (Welsh Ambulance Service NHS Trust - 020)" userId="S::james.houston@wales.nhs.uk::511aaea5-97ce-4cca-af6c-f1bbc52bb4ca" providerId="AD" clId="Web-{3174A3DC-9456-407E-8727-E15CD4D1D44C}" dt="2022-06-22T14:24:13.726" v="174"/>
        <pc:sldMkLst>
          <pc:docMk/>
          <pc:sldMk cId="2027673482" sldId="544"/>
        </pc:sldMkLst>
        <pc:spChg chg="mod">
          <ac:chgData name="James Houston - (Welsh Ambulance Service NHS Trust - 020)" userId="S::james.houston@wales.nhs.uk::511aaea5-97ce-4cca-af6c-f1bbc52bb4ca" providerId="AD" clId="Web-{3174A3DC-9456-407E-8727-E15CD4D1D44C}" dt="2022-06-22T14:24:13.726" v="174"/>
          <ac:spMkLst>
            <pc:docMk/>
            <pc:sldMk cId="2027673482" sldId="544"/>
            <ac:spMk id="9" creationId="{CC416CF6-F416-6BB7-FC9A-1A3823967919}"/>
          </ac:spMkLst>
        </pc:spChg>
        <pc:picChg chg="mod">
          <ac:chgData name="James Houston - (Welsh Ambulance Service NHS Trust - 020)" userId="S::james.houston@wales.nhs.uk::511aaea5-97ce-4cca-af6c-f1bbc52bb4ca" providerId="AD" clId="Web-{3174A3DC-9456-407E-8727-E15CD4D1D44C}" dt="2022-06-22T14:22:35.282" v="154" actId="14100"/>
          <ac:picMkLst>
            <pc:docMk/>
            <pc:sldMk cId="2027673482" sldId="544"/>
            <ac:picMk id="12" creationId="{A6C3CADA-4A69-3F9D-42B1-EF78A3C72670}"/>
          </ac:picMkLst>
        </pc:picChg>
      </pc:sldChg>
      <pc:sldChg chg="modSp">
        <pc:chgData name="James Houston - (Welsh Ambulance Service NHS Trust - 020)" userId="S::james.houston@wales.nhs.uk::511aaea5-97ce-4cca-af6c-f1bbc52bb4ca" providerId="AD" clId="Web-{3174A3DC-9456-407E-8727-E15CD4D1D44C}" dt="2022-06-22T14:24:33.555" v="178"/>
        <pc:sldMkLst>
          <pc:docMk/>
          <pc:sldMk cId="2073836265" sldId="545"/>
        </pc:sldMkLst>
        <pc:spChg chg="mod">
          <ac:chgData name="James Houston - (Welsh Ambulance Service NHS Trust - 020)" userId="S::james.houston@wales.nhs.uk::511aaea5-97ce-4cca-af6c-f1bbc52bb4ca" providerId="AD" clId="Web-{3174A3DC-9456-407E-8727-E15CD4D1D44C}" dt="2022-06-22T14:24:33.555" v="178"/>
          <ac:spMkLst>
            <pc:docMk/>
            <pc:sldMk cId="2073836265" sldId="545"/>
            <ac:spMk id="9" creationId="{CC416CF6-F416-6BB7-FC9A-1A3823967919}"/>
          </ac:spMkLst>
        </pc:spChg>
        <pc:picChg chg="mod">
          <ac:chgData name="James Houston - (Welsh Ambulance Service NHS Trust - 020)" userId="S::james.houston@wales.nhs.uk::511aaea5-97ce-4cca-af6c-f1bbc52bb4ca" providerId="AD" clId="Web-{3174A3DC-9456-407E-8727-E15CD4D1D44C}" dt="2022-06-22T14:22:49.908" v="157" actId="14100"/>
          <ac:picMkLst>
            <pc:docMk/>
            <pc:sldMk cId="2073836265" sldId="545"/>
            <ac:picMk id="15" creationId="{EAE5957C-078D-DC0E-F721-7FC1A44D39CB}"/>
          </ac:picMkLst>
        </pc:picChg>
      </pc:sldChg>
      <pc:sldChg chg="modSp">
        <pc:chgData name="James Houston - (Welsh Ambulance Service NHS Trust - 020)" userId="S::james.houston@wales.nhs.uk::511aaea5-97ce-4cca-af6c-f1bbc52bb4ca" providerId="AD" clId="Web-{3174A3DC-9456-407E-8727-E15CD4D1D44C}" dt="2022-06-22T14:24:50.885" v="182"/>
        <pc:sldMkLst>
          <pc:docMk/>
          <pc:sldMk cId="1008497919" sldId="546"/>
        </pc:sldMkLst>
        <pc:spChg chg="mod">
          <ac:chgData name="James Houston - (Welsh Ambulance Service NHS Trust - 020)" userId="S::james.houston@wales.nhs.uk::511aaea5-97ce-4cca-af6c-f1bbc52bb4ca" providerId="AD" clId="Web-{3174A3DC-9456-407E-8727-E15CD4D1D44C}" dt="2022-06-22T14:24:50.885" v="182"/>
          <ac:spMkLst>
            <pc:docMk/>
            <pc:sldMk cId="1008497919" sldId="546"/>
            <ac:spMk id="9" creationId="{CC416CF6-F416-6BB7-FC9A-1A3823967919}"/>
          </ac:spMkLst>
        </pc:spChg>
        <pc:picChg chg="mod">
          <ac:chgData name="James Houston - (Welsh Ambulance Service NHS Trust - 020)" userId="S::james.houston@wales.nhs.uk::511aaea5-97ce-4cca-af6c-f1bbc52bb4ca" providerId="AD" clId="Web-{3174A3DC-9456-407E-8727-E15CD4D1D44C}" dt="2022-06-22T14:23:01.971" v="160" actId="14100"/>
          <ac:picMkLst>
            <pc:docMk/>
            <pc:sldMk cId="1008497919" sldId="546"/>
            <ac:picMk id="11" creationId="{67B72A49-294D-2FD9-8056-45081AABBE3F}"/>
          </ac:picMkLst>
        </pc:picChg>
      </pc:sldChg>
      <pc:sldChg chg="modSp">
        <pc:chgData name="James Houston - (Welsh Ambulance Service NHS Trust - 020)" userId="S::james.houston@wales.nhs.uk::511aaea5-97ce-4cca-af6c-f1bbc52bb4ca" providerId="AD" clId="Web-{3174A3DC-9456-407E-8727-E15CD4D1D44C}" dt="2022-06-22T13:59:34.932" v="8" actId="1076"/>
        <pc:sldMkLst>
          <pc:docMk/>
          <pc:sldMk cId="2899021971" sldId="558"/>
        </pc:sldMkLst>
        <pc:spChg chg="mod">
          <ac:chgData name="James Houston - (Welsh Ambulance Service NHS Trust - 020)" userId="S::james.houston@wales.nhs.uk::511aaea5-97ce-4cca-af6c-f1bbc52bb4ca" providerId="AD" clId="Web-{3174A3DC-9456-407E-8727-E15CD4D1D44C}" dt="2022-06-22T13:59:34.932" v="8" actId="1076"/>
          <ac:spMkLst>
            <pc:docMk/>
            <pc:sldMk cId="2899021971" sldId="558"/>
            <ac:spMk id="10" creationId="{6E1D2911-EFE3-8F27-9239-9F6B8AABCE38}"/>
          </ac:spMkLst>
        </pc:spChg>
        <pc:spChg chg="mod">
          <ac:chgData name="James Houston - (Welsh Ambulance Service NHS Trust - 020)" userId="S::james.houston@wales.nhs.uk::511aaea5-97ce-4cca-af6c-f1bbc52bb4ca" providerId="AD" clId="Web-{3174A3DC-9456-407E-8727-E15CD4D1D44C}" dt="2022-06-22T13:59:29.119" v="7" actId="1076"/>
          <ac:spMkLst>
            <pc:docMk/>
            <pc:sldMk cId="2899021971" sldId="558"/>
            <ac:spMk id="11" creationId="{89A0FD0A-C8E0-6557-793F-F0D21865B5A8}"/>
          </ac:spMkLst>
        </pc:spChg>
      </pc:sldChg>
    </pc:docChg>
  </pc:docChgLst>
  <pc:docChgLst>
    <pc:chgData name="James Houston - (Welsh Ambulance Service NHS Trust - 020)" userId="511aaea5-97ce-4cca-af6c-f1bbc52bb4ca" providerId="ADAL" clId="{713BAE48-ECE0-48FD-B625-43473EE55BD5}"/>
    <pc:docChg chg="undo custSel addSld delSld modSld sldOrd">
      <pc:chgData name="James Houston - (Welsh Ambulance Service NHS Trust - 020)" userId="511aaea5-97ce-4cca-af6c-f1bbc52bb4ca" providerId="ADAL" clId="{713BAE48-ECE0-48FD-B625-43473EE55BD5}" dt="2022-06-21T12:56:20.118" v="12874" actId="20577"/>
      <pc:docMkLst>
        <pc:docMk/>
      </pc:docMkLst>
      <pc:sldChg chg="del">
        <pc:chgData name="James Houston - (Welsh Ambulance Service NHS Trust - 020)" userId="511aaea5-97ce-4cca-af6c-f1bbc52bb4ca" providerId="ADAL" clId="{713BAE48-ECE0-48FD-B625-43473EE55BD5}" dt="2022-06-20T10:42:35.171" v="116" actId="47"/>
        <pc:sldMkLst>
          <pc:docMk/>
          <pc:sldMk cId="3255154949" sldId="256"/>
        </pc:sldMkLst>
      </pc:sldChg>
      <pc:sldChg chg="del">
        <pc:chgData name="James Houston - (Welsh Ambulance Service NHS Trust - 020)" userId="511aaea5-97ce-4cca-af6c-f1bbc52bb4ca" providerId="ADAL" clId="{713BAE48-ECE0-48FD-B625-43473EE55BD5}" dt="2022-06-20T12:12:03.631" v="4309" actId="47"/>
        <pc:sldMkLst>
          <pc:docMk/>
          <pc:sldMk cId="4223593278" sldId="298"/>
        </pc:sldMkLst>
      </pc:sldChg>
      <pc:sldChg chg="del">
        <pc:chgData name="James Houston - (Welsh Ambulance Service NHS Trust - 020)" userId="511aaea5-97ce-4cca-af6c-f1bbc52bb4ca" providerId="ADAL" clId="{713BAE48-ECE0-48FD-B625-43473EE55BD5}" dt="2022-06-20T14:14:49.666" v="8480" actId="47"/>
        <pc:sldMkLst>
          <pc:docMk/>
          <pc:sldMk cId="1851086020" sldId="299"/>
        </pc:sldMkLst>
      </pc:sldChg>
      <pc:sldChg chg="del">
        <pc:chgData name="James Houston - (Welsh Ambulance Service NHS Trust - 020)" userId="511aaea5-97ce-4cca-af6c-f1bbc52bb4ca" providerId="ADAL" clId="{713BAE48-ECE0-48FD-B625-43473EE55BD5}" dt="2022-06-20T14:16:41.382" v="8526" actId="47"/>
        <pc:sldMkLst>
          <pc:docMk/>
          <pc:sldMk cId="3824425220" sldId="300"/>
        </pc:sldMkLst>
      </pc:sldChg>
      <pc:sldChg chg="del">
        <pc:chgData name="James Houston - (Welsh Ambulance Service NHS Trust - 020)" userId="511aaea5-97ce-4cca-af6c-f1bbc52bb4ca" providerId="ADAL" clId="{713BAE48-ECE0-48FD-B625-43473EE55BD5}" dt="2022-06-20T14:23:40.817" v="8534" actId="47"/>
        <pc:sldMkLst>
          <pc:docMk/>
          <pc:sldMk cId="1328986295" sldId="301"/>
        </pc:sldMkLst>
      </pc:sldChg>
      <pc:sldChg chg="del">
        <pc:chgData name="James Houston - (Welsh Ambulance Service NHS Trust - 020)" userId="511aaea5-97ce-4cca-af6c-f1bbc52bb4ca" providerId="ADAL" clId="{713BAE48-ECE0-48FD-B625-43473EE55BD5}" dt="2022-06-20T11:54:20.299" v="3916" actId="47"/>
        <pc:sldMkLst>
          <pc:docMk/>
          <pc:sldMk cId="1149829732" sldId="302"/>
        </pc:sldMkLst>
      </pc:sldChg>
      <pc:sldChg chg="del">
        <pc:chgData name="James Houston - (Welsh Ambulance Service NHS Trust - 020)" userId="511aaea5-97ce-4cca-af6c-f1bbc52bb4ca" providerId="ADAL" clId="{713BAE48-ECE0-48FD-B625-43473EE55BD5}" dt="2022-06-20T11:30:39.618" v="2301" actId="47"/>
        <pc:sldMkLst>
          <pc:docMk/>
          <pc:sldMk cId="4232357953" sldId="303"/>
        </pc:sldMkLst>
      </pc:sldChg>
      <pc:sldChg chg="add del">
        <pc:chgData name="James Houston - (Welsh Ambulance Service NHS Trust - 020)" userId="511aaea5-97ce-4cca-af6c-f1bbc52bb4ca" providerId="ADAL" clId="{713BAE48-ECE0-48FD-B625-43473EE55BD5}" dt="2022-06-20T11:54:21.119" v="3917" actId="47"/>
        <pc:sldMkLst>
          <pc:docMk/>
          <pc:sldMk cId="683794150" sldId="304"/>
        </pc:sldMkLst>
      </pc:sldChg>
      <pc:sldChg chg="add del">
        <pc:chgData name="James Houston - (Welsh Ambulance Service NHS Trust - 020)" userId="511aaea5-97ce-4cca-af6c-f1bbc52bb4ca" providerId="ADAL" clId="{713BAE48-ECE0-48FD-B625-43473EE55BD5}" dt="2022-06-20T11:54:21.795" v="3918" actId="47"/>
        <pc:sldMkLst>
          <pc:docMk/>
          <pc:sldMk cId="707763638" sldId="305"/>
        </pc:sldMkLst>
      </pc:sldChg>
      <pc:sldChg chg="addSp delSp modSp mod">
        <pc:chgData name="James Houston - (Welsh Ambulance Service NHS Trust - 020)" userId="511aaea5-97ce-4cca-af6c-f1bbc52bb4ca" providerId="ADAL" clId="{713BAE48-ECE0-48FD-B625-43473EE55BD5}" dt="2022-06-21T12:38:35.148" v="11628" actId="20577"/>
        <pc:sldMkLst>
          <pc:docMk/>
          <pc:sldMk cId="3720796290" sldId="306"/>
        </pc:sldMkLst>
        <pc:spChg chg="mod">
          <ac:chgData name="James Houston - (Welsh Ambulance Service NHS Trust - 020)" userId="511aaea5-97ce-4cca-af6c-f1bbc52bb4ca" providerId="ADAL" clId="{713BAE48-ECE0-48FD-B625-43473EE55BD5}" dt="2022-06-20T10:44:47.293" v="236" actId="20577"/>
          <ac:spMkLst>
            <pc:docMk/>
            <pc:sldMk cId="3720796290" sldId="306"/>
            <ac:spMk id="3" creationId="{68C8A439-DBA4-4ED9-ABFD-A56FD644E391}"/>
          </ac:spMkLst>
        </pc:spChg>
        <pc:spChg chg="del">
          <ac:chgData name="James Houston - (Welsh Ambulance Service NHS Trust - 020)" userId="511aaea5-97ce-4cca-af6c-f1bbc52bb4ca" providerId="ADAL" clId="{713BAE48-ECE0-48FD-B625-43473EE55BD5}" dt="2022-06-20T10:43:03.226" v="138" actId="478"/>
          <ac:spMkLst>
            <pc:docMk/>
            <pc:sldMk cId="3720796290" sldId="306"/>
            <ac:spMk id="5" creationId="{707A6B57-1F0E-4BEA-9EDB-3E9364A6F66C}"/>
          </ac:spMkLst>
        </pc:spChg>
        <pc:spChg chg="add mod">
          <ac:chgData name="James Houston - (Welsh Ambulance Service NHS Trust - 020)" userId="511aaea5-97ce-4cca-af6c-f1bbc52bb4ca" providerId="ADAL" clId="{713BAE48-ECE0-48FD-B625-43473EE55BD5}" dt="2022-06-20T10:44:41.460" v="227" actId="1076"/>
          <ac:spMkLst>
            <pc:docMk/>
            <pc:sldMk cId="3720796290" sldId="306"/>
            <ac:spMk id="9" creationId="{CC416CF6-F416-6BB7-FC9A-1A3823967919}"/>
          </ac:spMkLst>
        </pc:spChg>
        <pc:spChg chg="add mod">
          <ac:chgData name="James Houston - (Welsh Ambulance Service NHS Trust - 020)" userId="511aaea5-97ce-4cca-af6c-f1bbc52bb4ca" providerId="ADAL" clId="{713BAE48-ECE0-48FD-B625-43473EE55BD5}" dt="2022-06-21T12:38:35.148" v="11628" actId="20577"/>
          <ac:spMkLst>
            <pc:docMk/>
            <pc:sldMk cId="3720796290" sldId="306"/>
            <ac:spMk id="10" creationId="{6E1D2911-EFE3-8F27-9239-9F6B8AABCE38}"/>
          </ac:spMkLst>
        </pc:spChg>
        <pc:picChg chg="add mod">
          <ac:chgData name="James Houston - (Welsh Ambulance Service NHS Trust - 020)" userId="511aaea5-97ce-4cca-af6c-f1bbc52bb4ca" providerId="ADAL" clId="{713BAE48-ECE0-48FD-B625-43473EE55BD5}" dt="2022-06-20T10:44:13.155" v="170" actId="14100"/>
          <ac:picMkLst>
            <pc:docMk/>
            <pc:sldMk cId="3720796290" sldId="306"/>
            <ac:picMk id="6" creationId="{4A4B79CD-B7A0-E690-CF75-48DC00C5B651}"/>
          </ac:picMkLst>
        </pc:picChg>
        <pc:picChg chg="add mod">
          <ac:chgData name="James Houston - (Welsh Ambulance Service NHS Trust - 020)" userId="511aaea5-97ce-4cca-af6c-f1bbc52bb4ca" providerId="ADAL" clId="{713BAE48-ECE0-48FD-B625-43473EE55BD5}" dt="2022-06-20T10:44:15.794" v="171" actId="14100"/>
          <ac:picMkLst>
            <pc:docMk/>
            <pc:sldMk cId="3720796290" sldId="306"/>
            <ac:picMk id="7" creationId="{A7008F0D-807A-58AC-53AE-DEFA2C7781B1}"/>
          </ac:picMkLst>
        </pc:picChg>
        <pc:picChg chg="add mod">
          <ac:chgData name="James Houston - (Welsh Ambulance Service NHS Trust - 020)" userId="511aaea5-97ce-4cca-af6c-f1bbc52bb4ca" providerId="ADAL" clId="{713BAE48-ECE0-48FD-B625-43473EE55BD5}" dt="2022-06-20T10:44:09.740" v="169" actId="1076"/>
          <ac:picMkLst>
            <pc:docMk/>
            <pc:sldMk cId="3720796290" sldId="306"/>
            <ac:picMk id="8" creationId="{8F0AF5FB-0491-7360-46D2-A3532BA84BDE}"/>
          </ac:picMkLst>
        </pc:picChg>
      </pc:sldChg>
      <pc:sldChg chg="add del">
        <pc:chgData name="James Houston - (Welsh Ambulance Service NHS Trust - 020)" userId="511aaea5-97ce-4cca-af6c-f1bbc52bb4ca" providerId="ADAL" clId="{713BAE48-ECE0-48FD-B625-43473EE55BD5}" dt="2022-06-20T14:16:49.972" v="8527" actId="47"/>
        <pc:sldMkLst>
          <pc:docMk/>
          <pc:sldMk cId="367071874" sldId="310"/>
        </pc:sldMkLst>
      </pc:sldChg>
      <pc:sldChg chg="del">
        <pc:chgData name="James Houston - (Welsh Ambulance Service NHS Trust - 020)" userId="511aaea5-97ce-4cca-af6c-f1bbc52bb4ca" providerId="ADAL" clId="{713BAE48-ECE0-48FD-B625-43473EE55BD5}" dt="2022-06-20T14:27:11.676" v="8599" actId="47"/>
        <pc:sldMkLst>
          <pc:docMk/>
          <pc:sldMk cId="1336580297" sldId="311"/>
        </pc:sldMkLst>
      </pc:sldChg>
      <pc:sldChg chg="del">
        <pc:chgData name="James Houston - (Welsh Ambulance Service NHS Trust - 020)" userId="511aaea5-97ce-4cca-af6c-f1bbc52bb4ca" providerId="ADAL" clId="{713BAE48-ECE0-48FD-B625-43473EE55BD5}" dt="2022-06-20T14:27:50.682" v="8610" actId="47"/>
        <pc:sldMkLst>
          <pc:docMk/>
          <pc:sldMk cId="2485514033" sldId="312"/>
        </pc:sldMkLst>
      </pc:sldChg>
      <pc:sldChg chg="add del">
        <pc:chgData name="James Houston - (Welsh Ambulance Service NHS Trust - 020)" userId="511aaea5-97ce-4cca-af6c-f1bbc52bb4ca" providerId="ADAL" clId="{713BAE48-ECE0-48FD-B625-43473EE55BD5}" dt="2022-06-20T11:32:12.258" v="2321" actId="47"/>
        <pc:sldMkLst>
          <pc:docMk/>
          <pc:sldMk cId="416975178" sldId="314"/>
        </pc:sldMkLst>
      </pc:sldChg>
      <pc:sldChg chg="add del">
        <pc:chgData name="James Houston - (Welsh Ambulance Service NHS Trust - 020)" userId="511aaea5-97ce-4cca-af6c-f1bbc52bb4ca" providerId="ADAL" clId="{713BAE48-ECE0-48FD-B625-43473EE55BD5}" dt="2022-06-20T11:32:12.759" v="2322" actId="47"/>
        <pc:sldMkLst>
          <pc:docMk/>
          <pc:sldMk cId="1743742779" sldId="315"/>
        </pc:sldMkLst>
      </pc:sldChg>
      <pc:sldChg chg="add del">
        <pc:chgData name="James Houston - (Welsh Ambulance Service NHS Trust - 020)" userId="511aaea5-97ce-4cca-af6c-f1bbc52bb4ca" providerId="ADAL" clId="{713BAE48-ECE0-48FD-B625-43473EE55BD5}" dt="2022-06-20T11:32:13.377" v="2323" actId="47"/>
        <pc:sldMkLst>
          <pc:docMk/>
          <pc:sldMk cId="2272791991" sldId="316"/>
        </pc:sldMkLst>
      </pc:sldChg>
      <pc:sldChg chg="del">
        <pc:chgData name="James Houston - (Welsh Ambulance Service NHS Trust - 020)" userId="511aaea5-97ce-4cca-af6c-f1bbc52bb4ca" providerId="ADAL" clId="{713BAE48-ECE0-48FD-B625-43473EE55BD5}" dt="2022-06-20T11:55:36.722" v="3926" actId="47"/>
        <pc:sldMkLst>
          <pc:docMk/>
          <pc:sldMk cId="3228202799" sldId="317"/>
        </pc:sldMkLst>
      </pc:sldChg>
      <pc:sldChg chg="del">
        <pc:chgData name="James Houston - (Welsh Ambulance Service NHS Trust - 020)" userId="511aaea5-97ce-4cca-af6c-f1bbc52bb4ca" providerId="ADAL" clId="{713BAE48-ECE0-48FD-B625-43473EE55BD5}" dt="2022-06-20T14:24:36.155" v="8569" actId="47"/>
        <pc:sldMkLst>
          <pc:docMk/>
          <pc:sldMk cId="2282793277" sldId="318"/>
        </pc:sldMkLst>
      </pc:sldChg>
      <pc:sldChg chg="del">
        <pc:chgData name="James Houston - (Welsh Ambulance Service NHS Trust - 020)" userId="511aaea5-97ce-4cca-af6c-f1bbc52bb4ca" providerId="ADAL" clId="{713BAE48-ECE0-48FD-B625-43473EE55BD5}" dt="2022-06-20T14:26:12.330" v="8586" actId="47"/>
        <pc:sldMkLst>
          <pc:docMk/>
          <pc:sldMk cId="2514064524" sldId="320"/>
        </pc:sldMkLst>
      </pc:sldChg>
      <pc:sldChg chg="add del">
        <pc:chgData name="James Houston - (Welsh Ambulance Service NHS Trust - 020)" userId="511aaea5-97ce-4cca-af6c-f1bbc52bb4ca" providerId="ADAL" clId="{713BAE48-ECE0-48FD-B625-43473EE55BD5}" dt="2022-06-20T11:32:11.697" v="2320" actId="47"/>
        <pc:sldMkLst>
          <pc:docMk/>
          <pc:sldMk cId="2109375144" sldId="322"/>
        </pc:sldMkLst>
      </pc:sldChg>
      <pc:sldChg chg="addSp delSp modSp del mod">
        <pc:chgData name="James Houston - (Welsh Ambulance Service NHS Trust - 020)" userId="511aaea5-97ce-4cca-af6c-f1bbc52bb4ca" providerId="ADAL" clId="{713BAE48-ECE0-48FD-B625-43473EE55BD5}" dt="2022-06-20T14:33:00.640" v="8660" actId="47"/>
        <pc:sldMkLst>
          <pc:docMk/>
          <pc:sldMk cId="1939340719" sldId="323"/>
        </pc:sldMkLst>
        <pc:spChg chg="add del mod">
          <ac:chgData name="James Houston - (Welsh Ambulance Service NHS Trust - 020)" userId="511aaea5-97ce-4cca-af6c-f1bbc52bb4ca" providerId="ADAL" clId="{713BAE48-ECE0-48FD-B625-43473EE55BD5}" dt="2022-06-20T14:30:47.720" v="8650" actId="478"/>
          <ac:spMkLst>
            <pc:docMk/>
            <pc:sldMk cId="1939340719" sldId="323"/>
            <ac:spMk id="2" creationId="{AD73887B-3BF1-9522-DE0B-F6979C8370AD}"/>
          </ac:spMkLst>
        </pc:spChg>
        <pc:spChg chg="add del">
          <ac:chgData name="James Houston - (Welsh Ambulance Service NHS Trust - 020)" userId="511aaea5-97ce-4cca-af6c-f1bbc52bb4ca" providerId="ADAL" clId="{713BAE48-ECE0-48FD-B625-43473EE55BD5}" dt="2022-06-20T14:30:44.266" v="8649" actId="478"/>
          <ac:spMkLst>
            <pc:docMk/>
            <pc:sldMk cId="1939340719" sldId="323"/>
            <ac:spMk id="4" creationId="{B2CBA59C-A4EF-9CEB-ECCC-8FA5620442CE}"/>
          </ac:spMkLst>
        </pc:spChg>
        <pc:picChg chg="mod modCrop">
          <ac:chgData name="James Houston - (Welsh Ambulance Service NHS Trust - 020)" userId="511aaea5-97ce-4cca-af6c-f1bbc52bb4ca" providerId="ADAL" clId="{713BAE48-ECE0-48FD-B625-43473EE55BD5}" dt="2022-06-20T14:31:13.745" v="8654" actId="1076"/>
          <ac:picMkLst>
            <pc:docMk/>
            <pc:sldMk cId="1939340719" sldId="323"/>
            <ac:picMk id="20" creationId="{B2415A0E-F2B9-9C9A-AF94-76071625594B}"/>
          </ac:picMkLst>
        </pc:picChg>
      </pc:sldChg>
      <pc:sldChg chg="del">
        <pc:chgData name="James Houston - (Welsh Ambulance Service NHS Trust - 020)" userId="511aaea5-97ce-4cca-af6c-f1bbc52bb4ca" providerId="ADAL" clId="{713BAE48-ECE0-48FD-B625-43473EE55BD5}" dt="2022-06-20T12:13:30.426" v="4312" actId="47"/>
        <pc:sldMkLst>
          <pc:docMk/>
          <pc:sldMk cId="3852178182" sldId="329"/>
        </pc:sldMkLst>
      </pc:sldChg>
      <pc:sldChg chg="del">
        <pc:chgData name="James Houston - (Welsh Ambulance Service NHS Trust - 020)" userId="511aaea5-97ce-4cca-af6c-f1bbc52bb4ca" providerId="ADAL" clId="{713BAE48-ECE0-48FD-B625-43473EE55BD5}" dt="2022-06-20T12:13:30.987" v="4313" actId="47"/>
        <pc:sldMkLst>
          <pc:docMk/>
          <pc:sldMk cId="3362760920" sldId="330"/>
        </pc:sldMkLst>
      </pc:sldChg>
      <pc:sldChg chg="del">
        <pc:chgData name="James Houston - (Welsh Ambulance Service NHS Trust - 020)" userId="511aaea5-97ce-4cca-af6c-f1bbc52bb4ca" providerId="ADAL" clId="{713BAE48-ECE0-48FD-B625-43473EE55BD5}" dt="2022-06-20T12:13:31.568" v="4314" actId="47"/>
        <pc:sldMkLst>
          <pc:docMk/>
          <pc:sldMk cId="3637304915" sldId="331"/>
        </pc:sldMkLst>
      </pc:sldChg>
      <pc:sldChg chg="del">
        <pc:chgData name="James Houston - (Welsh Ambulance Service NHS Trust - 020)" userId="511aaea5-97ce-4cca-af6c-f1bbc52bb4ca" providerId="ADAL" clId="{713BAE48-ECE0-48FD-B625-43473EE55BD5}" dt="2022-06-20T12:07:41.257" v="4170" actId="47"/>
        <pc:sldMkLst>
          <pc:docMk/>
          <pc:sldMk cId="2331243580" sldId="333"/>
        </pc:sldMkLst>
      </pc:sldChg>
      <pc:sldChg chg="del">
        <pc:chgData name="James Houston - (Welsh Ambulance Service NHS Trust - 020)" userId="511aaea5-97ce-4cca-af6c-f1bbc52bb4ca" providerId="ADAL" clId="{713BAE48-ECE0-48FD-B625-43473EE55BD5}" dt="2022-06-20T12:07:41.846" v="4171" actId="47"/>
        <pc:sldMkLst>
          <pc:docMk/>
          <pc:sldMk cId="2200628465" sldId="334"/>
        </pc:sldMkLst>
      </pc:sldChg>
      <pc:sldChg chg="del">
        <pc:chgData name="James Houston - (Welsh Ambulance Service NHS Trust - 020)" userId="511aaea5-97ce-4cca-af6c-f1bbc52bb4ca" providerId="ADAL" clId="{713BAE48-ECE0-48FD-B625-43473EE55BD5}" dt="2022-06-20T12:07:42.590" v="4172" actId="47"/>
        <pc:sldMkLst>
          <pc:docMk/>
          <pc:sldMk cId="40084776" sldId="335"/>
        </pc:sldMkLst>
      </pc:sldChg>
      <pc:sldChg chg="delSp del mod">
        <pc:chgData name="James Houston - (Welsh Ambulance Service NHS Trust - 020)" userId="511aaea5-97ce-4cca-af6c-f1bbc52bb4ca" providerId="ADAL" clId="{713BAE48-ECE0-48FD-B625-43473EE55BD5}" dt="2022-06-20T12:07:40.656" v="4169" actId="47"/>
        <pc:sldMkLst>
          <pc:docMk/>
          <pc:sldMk cId="4016578880" sldId="336"/>
        </pc:sldMkLst>
        <pc:spChg chg="del">
          <ac:chgData name="James Houston - (Welsh Ambulance Service NHS Trust - 020)" userId="511aaea5-97ce-4cca-af6c-f1bbc52bb4ca" providerId="ADAL" clId="{713BAE48-ECE0-48FD-B625-43473EE55BD5}" dt="2022-06-20T11:54:51.757" v="3919" actId="478"/>
          <ac:spMkLst>
            <pc:docMk/>
            <pc:sldMk cId="4016578880" sldId="336"/>
            <ac:spMk id="3" creationId="{63C12DF6-C985-4A3C-A3F2-9380DCA3E7C9}"/>
          </ac:spMkLst>
        </pc:spChg>
      </pc:sldChg>
      <pc:sldChg chg="del ord">
        <pc:chgData name="James Houston - (Welsh Ambulance Service NHS Trust - 020)" userId="511aaea5-97ce-4cca-af6c-f1bbc52bb4ca" providerId="ADAL" clId="{713BAE48-ECE0-48FD-B625-43473EE55BD5}" dt="2022-06-20T12:10:53.512" v="4277" actId="47"/>
        <pc:sldMkLst>
          <pc:docMk/>
          <pc:sldMk cId="3139446546" sldId="337"/>
        </pc:sldMkLst>
      </pc:sldChg>
      <pc:sldChg chg="del">
        <pc:chgData name="James Houston - (Welsh Ambulance Service NHS Trust - 020)" userId="511aaea5-97ce-4cca-af6c-f1bbc52bb4ca" providerId="ADAL" clId="{713BAE48-ECE0-48FD-B625-43473EE55BD5}" dt="2022-06-20T12:07:39.944" v="4168" actId="47"/>
        <pc:sldMkLst>
          <pc:docMk/>
          <pc:sldMk cId="4135604336" sldId="338"/>
        </pc:sldMkLst>
      </pc:sldChg>
      <pc:sldChg chg="del">
        <pc:chgData name="James Houston - (Welsh Ambulance Service NHS Trust - 020)" userId="511aaea5-97ce-4cca-af6c-f1bbc52bb4ca" providerId="ADAL" clId="{713BAE48-ECE0-48FD-B625-43473EE55BD5}" dt="2022-06-20T11:30:36.327" v="2300" actId="47"/>
        <pc:sldMkLst>
          <pc:docMk/>
          <pc:sldMk cId="3434313633" sldId="339"/>
        </pc:sldMkLst>
      </pc:sldChg>
      <pc:sldChg chg="add del">
        <pc:chgData name="James Houston - (Welsh Ambulance Service NHS Trust - 020)" userId="511aaea5-97ce-4cca-af6c-f1bbc52bb4ca" providerId="ADAL" clId="{713BAE48-ECE0-48FD-B625-43473EE55BD5}" dt="2022-06-20T14:24:40.673" v="8570" actId="47"/>
        <pc:sldMkLst>
          <pc:docMk/>
          <pc:sldMk cId="3109983829" sldId="340"/>
        </pc:sldMkLst>
      </pc:sldChg>
      <pc:sldChg chg="del">
        <pc:chgData name="James Houston - (Welsh Ambulance Service NHS Trust - 020)" userId="511aaea5-97ce-4cca-af6c-f1bbc52bb4ca" providerId="ADAL" clId="{713BAE48-ECE0-48FD-B625-43473EE55BD5}" dt="2022-06-20T12:13:42.618" v="4316" actId="47"/>
        <pc:sldMkLst>
          <pc:docMk/>
          <pc:sldMk cId="3710185520" sldId="341"/>
        </pc:sldMkLst>
      </pc:sldChg>
      <pc:sldChg chg="add del">
        <pc:chgData name="James Houston - (Welsh Ambulance Service NHS Trust - 020)" userId="511aaea5-97ce-4cca-af6c-f1bbc52bb4ca" providerId="ADAL" clId="{713BAE48-ECE0-48FD-B625-43473EE55BD5}" dt="2022-06-20T12:13:35.781" v="4315" actId="47"/>
        <pc:sldMkLst>
          <pc:docMk/>
          <pc:sldMk cId="1857898414" sldId="342"/>
        </pc:sldMkLst>
      </pc:sldChg>
      <pc:sldChg chg="del">
        <pc:chgData name="James Houston - (Welsh Ambulance Service NHS Trust - 020)" userId="511aaea5-97ce-4cca-af6c-f1bbc52bb4ca" providerId="ADAL" clId="{713BAE48-ECE0-48FD-B625-43473EE55BD5}" dt="2022-06-20T12:13:29.655" v="4311" actId="47"/>
        <pc:sldMkLst>
          <pc:docMk/>
          <pc:sldMk cId="648110721" sldId="343"/>
        </pc:sldMkLst>
      </pc:sldChg>
      <pc:sldChg chg="addSp delSp modSp add mod">
        <pc:chgData name="James Houston - (Welsh Ambulance Service NHS Trust - 020)" userId="511aaea5-97ce-4cca-af6c-f1bbc52bb4ca" providerId="ADAL" clId="{713BAE48-ECE0-48FD-B625-43473EE55BD5}" dt="2022-06-21T12:53:13.633" v="12640" actId="20577"/>
        <pc:sldMkLst>
          <pc:docMk/>
          <pc:sldMk cId="691977593" sldId="465"/>
        </pc:sldMkLst>
        <pc:spChg chg="mod">
          <ac:chgData name="James Houston - (Welsh Ambulance Service NHS Trust - 020)" userId="511aaea5-97ce-4cca-af6c-f1bbc52bb4ca" providerId="ADAL" clId="{713BAE48-ECE0-48FD-B625-43473EE55BD5}" dt="2022-06-21T12:53:13.633" v="12640" actId="20577"/>
          <ac:spMkLst>
            <pc:docMk/>
            <pc:sldMk cId="691977593" sldId="465"/>
            <ac:spMk id="16" creationId="{343CC3FA-0BDA-4849-B246-215707A74A04}"/>
          </ac:spMkLst>
        </pc:spChg>
        <pc:picChg chg="add mod">
          <ac:chgData name="James Houston - (Welsh Ambulance Service NHS Trust - 020)" userId="511aaea5-97ce-4cca-af6c-f1bbc52bb4ca" providerId="ADAL" clId="{713BAE48-ECE0-48FD-B625-43473EE55BD5}" dt="2022-06-20T10:41:39.991" v="3" actId="14100"/>
          <ac:picMkLst>
            <pc:docMk/>
            <pc:sldMk cId="691977593" sldId="465"/>
            <ac:picMk id="4" creationId="{0417858E-D477-930E-1B73-8EA1F99C6CE0}"/>
          </ac:picMkLst>
        </pc:picChg>
        <pc:picChg chg="add del">
          <ac:chgData name="James Houston - (Welsh Ambulance Service NHS Trust - 020)" userId="511aaea5-97ce-4cca-af6c-f1bbc52bb4ca" providerId="ADAL" clId="{713BAE48-ECE0-48FD-B625-43473EE55BD5}" dt="2022-06-21T11:15:19.736" v="10961" actId="478"/>
          <ac:picMkLst>
            <pc:docMk/>
            <pc:sldMk cId="691977593" sldId="465"/>
            <ac:picMk id="5" creationId="{00000000-0000-0000-0000-000000000000}"/>
          </ac:picMkLst>
        </pc:picChg>
      </pc:sldChg>
      <pc:sldChg chg="add del">
        <pc:chgData name="James Houston - (Welsh Ambulance Service NHS Trust - 020)" userId="511aaea5-97ce-4cca-af6c-f1bbc52bb4ca" providerId="ADAL" clId="{713BAE48-ECE0-48FD-B625-43473EE55BD5}" dt="2022-06-20T11:55:30.412" v="3925" actId="47"/>
        <pc:sldMkLst>
          <pc:docMk/>
          <pc:sldMk cId="1353084579" sldId="466"/>
        </pc:sldMkLst>
      </pc:sldChg>
      <pc:sldChg chg="add del">
        <pc:chgData name="James Houston - (Welsh Ambulance Service NHS Trust - 020)" userId="511aaea5-97ce-4cca-af6c-f1bbc52bb4ca" providerId="ADAL" clId="{713BAE48-ECE0-48FD-B625-43473EE55BD5}" dt="2022-06-20T11:24:58.422" v="1966" actId="47"/>
        <pc:sldMkLst>
          <pc:docMk/>
          <pc:sldMk cId="4072851914" sldId="533"/>
        </pc:sldMkLst>
      </pc:sldChg>
      <pc:sldChg chg="add del">
        <pc:chgData name="James Houston - (Welsh Ambulance Service NHS Trust - 020)" userId="511aaea5-97ce-4cca-af6c-f1bbc52bb4ca" providerId="ADAL" clId="{713BAE48-ECE0-48FD-B625-43473EE55BD5}" dt="2022-06-20T11:25:37.319" v="1967" actId="47"/>
        <pc:sldMkLst>
          <pc:docMk/>
          <pc:sldMk cId="2758239864" sldId="534"/>
        </pc:sldMkLst>
      </pc:sldChg>
      <pc:sldChg chg="addSp modSp add mod">
        <pc:chgData name="James Houston - (Welsh Ambulance Service NHS Trust - 020)" userId="511aaea5-97ce-4cca-af6c-f1bbc52bb4ca" providerId="ADAL" clId="{713BAE48-ECE0-48FD-B625-43473EE55BD5}" dt="2022-06-21T12:40:50.154" v="11680"/>
        <pc:sldMkLst>
          <pc:docMk/>
          <pc:sldMk cId="2565583887" sldId="535"/>
        </pc:sldMkLst>
        <pc:spChg chg="mod">
          <ac:chgData name="James Houston - (Welsh Ambulance Service NHS Trust - 020)" userId="511aaea5-97ce-4cca-af6c-f1bbc52bb4ca" providerId="ADAL" clId="{713BAE48-ECE0-48FD-B625-43473EE55BD5}" dt="2022-06-20T10:57:59.668" v="330" actId="1076"/>
          <ac:spMkLst>
            <pc:docMk/>
            <pc:sldMk cId="2565583887" sldId="535"/>
            <ac:spMk id="9" creationId="{CC416CF6-F416-6BB7-FC9A-1A3823967919}"/>
          </ac:spMkLst>
        </pc:spChg>
        <pc:spChg chg="add mod">
          <ac:chgData name="James Houston - (Welsh Ambulance Service NHS Trust - 020)" userId="511aaea5-97ce-4cca-af6c-f1bbc52bb4ca" providerId="ADAL" clId="{713BAE48-ECE0-48FD-B625-43473EE55BD5}" dt="2022-06-21T12:40:50.154" v="11680"/>
          <ac:spMkLst>
            <pc:docMk/>
            <pc:sldMk cId="2565583887" sldId="535"/>
            <ac:spMk id="10" creationId="{4800A560-D02A-14F7-86C3-704378F547CF}"/>
          </ac:spMkLst>
        </pc:spChg>
      </pc:sldChg>
      <pc:sldChg chg="addSp delSp modSp add mod ord">
        <pc:chgData name="James Houston - (Welsh Ambulance Service NHS Trust - 020)" userId="511aaea5-97ce-4cca-af6c-f1bbc52bb4ca" providerId="ADAL" clId="{713BAE48-ECE0-48FD-B625-43473EE55BD5}" dt="2022-06-20T11:23:04.645" v="1943" actId="113"/>
        <pc:sldMkLst>
          <pc:docMk/>
          <pc:sldMk cId="639295238" sldId="536"/>
        </pc:sldMkLst>
        <pc:spChg chg="add mod">
          <ac:chgData name="James Houston - (Welsh Ambulance Service NHS Trust - 020)" userId="511aaea5-97ce-4cca-af6c-f1bbc52bb4ca" providerId="ADAL" clId="{713BAE48-ECE0-48FD-B625-43473EE55BD5}" dt="2022-06-20T11:20:49.541" v="1914" actId="1076"/>
          <ac:spMkLst>
            <pc:docMk/>
            <pc:sldMk cId="639295238" sldId="536"/>
            <ac:spMk id="2" creationId="{BC7A1CA2-0B46-CD75-E09D-D69B61B21594}"/>
          </ac:spMkLst>
        </pc:spChg>
        <pc:spChg chg="mod">
          <ac:chgData name="James Houston - (Welsh Ambulance Service NHS Trust - 020)" userId="511aaea5-97ce-4cca-af6c-f1bbc52bb4ca" providerId="ADAL" clId="{713BAE48-ECE0-48FD-B625-43473EE55BD5}" dt="2022-06-20T11:20:59.004" v="1917" actId="1076"/>
          <ac:spMkLst>
            <pc:docMk/>
            <pc:sldMk cId="639295238" sldId="536"/>
            <ac:spMk id="9" creationId="{CC416CF6-F416-6BB7-FC9A-1A3823967919}"/>
          </ac:spMkLst>
        </pc:spChg>
        <pc:spChg chg="add mod">
          <ac:chgData name="James Houston - (Welsh Ambulance Service NHS Trust - 020)" userId="511aaea5-97ce-4cca-af6c-f1bbc52bb4ca" providerId="ADAL" clId="{713BAE48-ECE0-48FD-B625-43473EE55BD5}" dt="2022-06-20T11:21:06.261" v="1920" actId="1076"/>
          <ac:spMkLst>
            <pc:docMk/>
            <pc:sldMk cId="639295238" sldId="536"/>
            <ac:spMk id="10" creationId="{E542C18F-DA91-649E-796A-941DA0C3A257}"/>
          </ac:spMkLst>
        </pc:spChg>
        <pc:spChg chg="add mod">
          <ac:chgData name="James Houston - (Welsh Ambulance Service NHS Trust - 020)" userId="511aaea5-97ce-4cca-af6c-f1bbc52bb4ca" providerId="ADAL" clId="{713BAE48-ECE0-48FD-B625-43473EE55BD5}" dt="2022-06-20T11:21:02.012" v="1918" actId="1076"/>
          <ac:spMkLst>
            <pc:docMk/>
            <pc:sldMk cId="639295238" sldId="536"/>
            <ac:spMk id="11" creationId="{F047DF69-4359-F8FD-5A99-71AA5E9AEE9F}"/>
          </ac:spMkLst>
        </pc:spChg>
        <pc:spChg chg="add mod">
          <ac:chgData name="James Houston - (Welsh Ambulance Service NHS Trust - 020)" userId="511aaea5-97ce-4cca-af6c-f1bbc52bb4ca" providerId="ADAL" clId="{713BAE48-ECE0-48FD-B625-43473EE55BD5}" dt="2022-06-20T11:23:00.981" v="1942" actId="113"/>
          <ac:spMkLst>
            <pc:docMk/>
            <pc:sldMk cId="639295238" sldId="536"/>
            <ac:spMk id="17" creationId="{CE34BD5D-8E6A-04CE-2B5B-DAE7857E6191}"/>
          </ac:spMkLst>
        </pc:spChg>
        <pc:spChg chg="add mod">
          <ac:chgData name="James Houston - (Welsh Ambulance Service NHS Trust - 020)" userId="511aaea5-97ce-4cca-af6c-f1bbc52bb4ca" providerId="ADAL" clId="{713BAE48-ECE0-48FD-B625-43473EE55BD5}" dt="2022-06-20T11:23:04.645" v="1943" actId="113"/>
          <ac:spMkLst>
            <pc:docMk/>
            <pc:sldMk cId="639295238" sldId="536"/>
            <ac:spMk id="19" creationId="{466E1DC5-BD94-0D68-8474-E453B70DE043}"/>
          </ac:spMkLst>
        </pc:spChg>
        <pc:graphicFrameChg chg="add mod modGraphic">
          <ac:chgData name="James Houston - (Welsh Ambulance Service NHS Trust - 020)" userId="511aaea5-97ce-4cca-af6c-f1bbc52bb4ca" providerId="ADAL" clId="{713BAE48-ECE0-48FD-B625-43473EE55BD5}" dt="2022-06-20T11:22:57.350" v="1941" actId="113"/>
          <ac:graphicFrameMkLst>
            <pc:docMk/>
            <pc:sldMk cId="639295238" sldId="536"/>
            <ac:graphicFrameMk id="5" creationId="{C9DB5737-362A-96C9-3337-C2B93266EF5A}"/>
          </ac:graphicFrameMkLst>
        </pc:graphicFrameChg>
        <pc:picChg chg="add mod">
          <ac:chgData name="James Houston - (Welsh Ambulance Service NHS Trust - 020)" userId="511aaea5-97ce-4cca-af6c-f1bbc52bb4ca" providerId="ADAL" clId="{713BAE48-ECE0-48FD-B625-43473EE55BD5}" dt="2022-06-20T11:20:51.556" v="1915" actId="1076"/>
          <ac:picMkLst>
            <pc:docMk/>
            <pc:sldMk cId="639295238" sldId="536"/>
            <ac:picMk id="12" creationId="{05AC0AB7-3EDF-561A-84CF-DDC56F377196}"/>
          </ac:picMkLst>
        </pc:picChg>
        <pc:picChg chg="add mod">
          <ac:chgData name="James Houston - (Welsh Ambulance Service NHS Trust - 020)" userId="511aaea5-97ce-4cca-af6c-f1bbc52bb4ca" providerId="ADAL" clId="{713BAE48-ECE0-48FD-B625-43473EE55BD5}" dt="2022-06-20T11:21:03.854" v="1919" actId="1076"/>
          <ac:picMkLst>
            <pc:docMk/>
            <pc:sldMk cId="639295238" sldId="536"/>
            <ac:picMk id="13" creationId="{1A467E1A-9796-2AFA-C17E-F4E77209C549}"/>
          </ac:picMkLst>
        </pc:picChg>
        <pc:picChg chg="add mod">
          <ac:chgData name="James Houston - (Welsh Ambulance Service NHS Trust - 020)" userId="511aaea5-97ce-4cca-af6c-f1bbc52bb4ca" providerId="ADAL" clId="{713BAE48-ECE0-48FD-B625-43473EE55BD5}" dt="2022-06-20T11:21:08.005" v="1921" actId="1076"/>
          <ac:picMkLst>
            <pc:docMk/>
            <pc:sldMk cId="639295238" sldId="536"/>
            <ac:picMk id="14" creationId="{31361382-ADF6-64DF-4B67-927F8A0417AC}"/>
          </ac:picMkLst>
        </pc:picChg>
        <pc:picChg chg="add del mod">
          <ac:chgData name="James Houston - (Welsh Ambulance Service NHS Trust - 020)" userId="511aaea5-97ce-4cca-af6c-f1bbc52bb4ca" providerId="ADAL" clId="{713BAE48-ECE0-48FD-B625-43473EE55BD5}" dt="2022-06-20T11:18:17.830" v="1886" actId="478"/>
          <ac:picMkLst>
            <pc:docMk/>
            <pc:sldMk cId="639295238" sldId="536"/>
            <ac:picMk id="15" creationId="{CEDD789F-DA68-5E17-0C35-52852B446499}"/>
          </ac:picMkLst>
        </pc:picChg>
      </pc:sldChg>
      <pc:sldChg chg="addSp delSp modSp add del mod ord">
        <pc:chgData name="James Houston - (Welsh Ambulance Service NHS Trust - 020)" userId="511aaea5-97ce-4cca-af6c-f1bbc52bb4ca" providerId="ADAL" clId="{713BAE48-ECE0-48FD-B625-43473EE55BD5}" dt="2022-06-20T11:41:01.931" v="2643" actId="47"/>
        <pc:sldMkLst>
          <pc:docMk/>
          <pc:sldMk cId="579361133" sldId="537"/>
        </pc:sldMkLst>
        <pc:spChg chg="del mod">
          <ac:chgData name="James Houston - (Welsh Ambulance Service NHS Trust - 020)" userId="511aaea5-97ce-4cca-af6c-f1bbc52bb4ca" providerId="ADAL" clId="{713BAE48-ECE0-48FD-B625-43473EE55BD5}" dt="2022-06-20T11:36:07.349" v="2630" actId="478"/>
          <ac:spMkLst>
            <pc:docMk/>
            <pc:sldMk cId="579361133" sldId="537"/>
            <ac:spMk id="3" creationId="{68C8A439-DBA4-4ED9-ABFD-A56FD644E391}"/>
          </ac:spMkLst>
        </pc:spChg>
        <pc:spChg chg="add del mod">
          <ac:chgData name="James Houston - (Welsh Ambulance Service NHS Trust - 020)" userId="511aaea5-97ce-4cca-af6c-f1bbc52bb4ca" providerId="ADAL" clId="{713BAE48-ECE0-48FD-B625-43473EE55BD5}" dt="2022-06-20T11:36:09.144" v="2631" actId="478"/>
          <ac:spMkLst>
            <pc:docMk/>
            <pc:sldMk cId="579361133" sldId="537"/>
            <ac:spMk id="5" creationId="{3200C824-D76B-0C05-ABC5-D9C31D53BE9C}"/>
          </ac:spMkLst>
        </pc:spChg>
        <pc:spChg chg="mod">
          <ac:chgData name="James Houston - (Welsh Ambulance Service NHS Trust - 020)" userId="511aaea5-97ce-4cca-af6c-f1bbc52bb4ca" providerId="ADAL" clId="{713BAE48-ECE0-48FD-B625-43473EE55BD5}" dt="2022-06-20T11:35:03.638" v="2611" actId="20577"/>
          <ac:spMkLst>
            <pc:docMk/>
            <pc:sldMk cId="579361133" sldId="537"/>
            <ac:spMk id="9" creationId="{CC416CF6-F416-6BB7-FC9A-1A3823967919}"/>
          </ac:spMkLst>
        </pc:spChg>
        <pc:spChg chg="add mod">
          <ac:chgData name="James Houston - (Welsh Ambulance Service NHS Trust - 020)" userId="511aaea5-97ce-4cca-af6c-f1bbc52bb4ca" providerId="ADAL" clId="{713BAE48-ECE0-48FD-B625-43473EE55BD5}" dt="2022-06-20T11:36:42.250" v="2640" actId="21"/>
          <ac:spMkLst>
            <pc:docMk/>
            <pc:sldMk cId="579361133" sldId="537"/>
            <ac:spMk id="11" creationId="{7F67A6D3-46B8-4A0F-FF7F-C77091C04810}"/>
          </ac:spMkLst>
        </pc:spChg>
      </pc:sldChg>
      <pc:sldChg chg="modSp add mod ord">
        <pc:chgData name="James Houston - (Welsh Ambulance Service NHS Trust - 020)" userId="511aaea5-97ce-4cca-af6c-f1bbc52bb4ca" providerId="ADAL" clId="{713BAE48-ECE0-48FD-B625-43473EE55BD5}" dt="2022-06-21T12:45:43.312" v="12128" actId="20577"/>
        <pc:sldMkLst>
          <pc:docMk/>
          <pc:sldMk cId="849223893" sldId="538"/>
        </pc:sldMkLst>
        <pc:spChg chg="mod">
          <ac:chgData name="James Houston - (Welsh Ambulance Service NHS Trust - 020)" userId="511aaea5-97ce-4cca-af6c-f1bbc52bb4ca" providerId="ADAL" clId="{713BAE48-ECE0-48FD-B625-43473EE55BD5}" dt="2022-06-20T14:46:40.874" v="9819" actId="20577"/>
          <ac:spMkLst>
            <pc:docMk/>
            <pc:sldMk cId="849223893" sldId="538"/>
            <ac:spMk id="9" creationId="{CC416CF6-F416-6BB7-FC9A-1A3823967919}"/>
          </ac:spMkLst>
        </pc:spChg>
        <pc:spChg chg="mod">
          <ac:chgData name="James Houston - (Welsh Ambulance Service NHS Trust - 020)" userId="511aaea5-97ce-4cca-af6c-f1bbc52bb4ca" providerId="ADAL" clId="{713BAE48-ECE0-48FD-B625-43473EE55BD5}" dt="2022-06-21T12:45:43.312" v="12128" actId="20577"/>
          <ac:spMkLst>
            <pc:docMk/>
            <pc:sldMk cId="849223893" sldId="538"/>
            <ac:spMk id="10" creationId="{4800A560-D02A-14F7-86C3-704378F547CF}"/>
          </ac:spMkLst>
        </pc:spChg>
      </pc:sldChg>
      <pc:sldChg chg="modSp add del mod">
        <pc:chgData name="James Houston - (Welsh Ambulance Service NHS Trust - 020)" userId="511aaea5-97ce-4cca-af6c-f1bbc52bb4ca" providerId="ADAL" clId="{713BAE48-ECE0-48FD-B625-43473EE55BD5}" dt="2022-06-20T12:01:01.140" v="4042" actId="47"/>
        <pc:sldMkLst>
          <pc:docMk/>
          <pc:sldMk cId="1240970838" sldId="539"/>
        </pc:sldMkLst>
        <pc:spChg chg="mod">
          <ac:chgData name="James Houston - (Welsh Ambulance Service NHS Trust - 020)" userId="511aaea5-97ce-4cca-af6c-f1bbc52bb4ca" providerId="ADAL" clId="{713BAE48-ECE0-48FD-B625-43473EE55BD5}" dt="2022-06-20T11:56:39.038" v="3948" actId="1076"/>
          <ac:spMkLst>
            <pc:docMk/>
            <pc:sldMk cId="1240970838" sldId="539"/>
            <ac:spMk id="2" creationId="{F205F37E-96D7-40EB-A119-5B34036A8F88}"/>
          </ac:spMkLst>
        </pc:spChg>
      </pc:sldChg>
      <pc:sldChg chg="add del">
        <pc:chgData name="James Houston - (Welsh Ambulance Service NHS Trust - 020)" userId="511aaea5-97ce-4cca-af6c-f1bbc52bb4ca" providerId="ADAL" clId="{713BAE48-ECE0-48FD-B625-43473EE55BD5}" dt="2022-06-20T12:02:38.351" v="4088" actId="47"/>
        <pc:sldMkLst>
          <pc:docMk/>
          <pc:sldMk cId="2508822404" sldId="540"/>
        </pc:sldMkLst>
      </pc:sldChg>
      <pc:sldChg chg="add del">
        <pc:chgData name="James Houston - (Welsh Ambulance Service NHS Trust - 020)" userId="511aaea5-97ce-4cca-af6c-f1bbc52bb4ca" providerId="ADAL" clId="{713BAE48-ECE0-48FD-B625-43473EE55BD5}" dt="2022-06-20T12:04:44.133" v="4153" actId="47"/>
        <pc:sldMkLst>
          <pc:docMk/>
          <pc:sldMk cId="3943963283" sldId="541"/>
        </pc:sldMkLst>
      </pc:sldChg>
      <pc:sldChg chg="add del">
        <pc:chgData name="James Houston - (Welsh Ambulance Service NHS Trust - 020)" userId="511aaea5-97ce-4cca-af6c-f1bbc52bb4ca" providerId="ADAL" clId="{713BAE48-ECE0-48FD-B625-43473EE55BD5}" dt="2022-06-20T12:05:22.844" v="4158" actId="47"/>
        <pc:sldMkLst>
          <pc:docMk/>
          <pc:sldMk cId="1058937148" sldId="542"/>
        </pc:sldMkLst>
      </pc:sldChg>
      <pc:sldChg chg="addSp delSp modSp add mod">
        <pc:chgData name="James Houston - (Welsh Ambulance Service NHS Trust - 020)" userId="511aaea5-97ce-4cca-af6c-f1bbc52bb4ca" providerId="ADAL" clId="{713BAE48-ECE0-48FD-B625-43473EE55BD5}" dt="2022-06-20T13:03:43.112" v="4803" actId="115"/>
        <pc:sldMkLst>
          <pc:docMk/>
          <pc:sldMk cId="3948180386" sldId="543"/>
        </pc:sldMkLst>
        <pc:spChg chg="add del mod">
          <ac:chgData name="James Houston - (Welsh Ambulance Service NHS Trust - 020)" userId="511aaea5-97ce-4cca-af6c-f1bbc52bb4ca" providerId="ADAL" clId="{713BAE48-ECE0-48FD-B625-43473EE55BD5}" dt="2022-06-20T13:03:36.247" v="4801" actId="1076"/>
          <ac:spMkLst>
            <pc:docMk/>
            <pc:sldMk cId="3948180386" sldId="543"/>
            <ac:spMk id="2" creationId="{7539131C-AFA4-E8B2-6C20-0D3CE6D50855}"/>
          </ac:spMkLst>
        </pc:spChg>
        <pc:spChg chg="del mod">
          <ac:chgData name="James Houston - (Welsh Ambulance Service NHS Trust - 020)" userId="511aaea5-97ce-4cca-af6c-f1bbc52bb4ca" providerId="ADAL" clId="{713BAE48-ECE0-48FD-B625-43473EE55BD5}" dt="2022-06-20T11:58:16.653" v="4024" actId="478"/>
          <ac:spMkLst>
            <pc:docMk/>
            <pc:sldMk cId="3948180386" sldId="543"/>
            <ac:spMk id="3" creationId="{68C8A439-DBA4-4ED9-ABFD-A56FD644E391}"/>
          </ac:spMkLst>
        </pc:spChg>
        <pc:spChg chg="mod">
          <ac:chgData name="James Houston - (Welsh Ambulance Service NHS Trust - 020)" userId="511aaea5-97ce-4cca-af6c-f1bbc52bb4ca" providerId="ADAL" clId="{713BAE48-ECE0-48FD-B625-43473EE55BD5}" dt="2022-06-20T12:09:54.751" v="4264" actId="20577"/>
          <ac:spMkLst>
            <pc:docMk/>
            <pc:sldMk cId="3948180386" sldId="543"/>
            <ac:spMk id="9" creationId="{CC416CF6-F416-6BB7-FC9A-1A3823967919}"/>
          </ac:spMkLst>
        </pc:spChg>
        <pc:spChg chg="del">
          <ac:chgData name="James Houston - (Welsh Ambulance Service NHS Trust - 020)" userId="511aaea5-97ce-4cca-af6c-f1bbc52bb4ca" providerId="ADAL" clId="{713BAE48-ECE0-48FD-B625-43473EE55BD5}" dt="2022-06-20T11:55:44.969" v="3928" actId="478"/>
          <ac:spMkLst>
            <pc:docMk/>
            <pc:sldMk cId="3948180386" sldId="543"/>
            <ac:spMk id="10" creationId="{4800A560-D02A-14F7-86C3-704378F547CF}"/>
          </ac:spMkLst>
        </pc:spChg>
        <pc:spChg chg="add del mod">
          <ac:chgData name="James Houston - (Welsh Ambulance Service NHS Trust - 020)" userId="511aaea5-97ce-4cca-af6c-f1bbc52bb4ca" providerId="ADAL" clId="{713BAE48-ECE0-48FD-B625-43473EE55BD5}" dt="2022-06-20T11:58:50.248" v="4040" actId="478"/>
          <ac:spMkLst>
            <pc:docMk/>
            <pc:sldMk cId="3948180386" sldId="543"/>
            <ac:spMk id="12" creationId="{F3243581-B41D-25A7-808A-9DB134823D53}"/>
          </ac:spMkLst>
        </pc:spChg>
        <pc:spChg chg="add mod">
          <ac:chgData name="James Houston - (Welsh Ambulance Service NHS Trust - 020)" userId="511aaea5-97ce-4cca-af6c-f1bbc52bb4ca" providerId="ADAL" clId="{713BAE48-ECE0-48FD-B625-43473EE55BD5}" dt="2022-06-20T11:57:31.980" v="3977" actId="21"/>
          <ac:spMkLst>
            <pc:docMk/>
            <pc:sldMk cId="3948180386" sldId="543"/>
            <ac:spMk id="13" creationId="{77721D8F-4BB8-5404-C76D-A83E61F9A865}"/>
          </ac:spMkLst>
        </pc:spChg>
        <pc:spChg chg="add del mod">
          <ac:chgData name="James Houston - (Welsh Ambulance Service NHS Trust - 020)" userId="511aaea5-97ce-4cca-af6c-f1bbc52bb4ca" providerId="ADAL" clId="{713BAE48-ECE0-48FD-B625-43473EE55BD5}" dt="2022-06-20T11:58:25.512" v="4029" actId="478"/>
          <ac:spMkLst>
            <pc:docMk/>
            <pc:sldMk cId="3948180386" sldId="543"/>
            <ac:spMk id="15" creationId="{895DBE30-CBF3-C5A4-4DE4-8CF8FB3784D2}"/>
          </ac:spMkLst>
        </pc:spChg>
        <pc:spChg chg="add mod">
          <ac:chgData name="James Houston - (Welsh Ambulance Service NHS Trust - 020)" userId="511aaea5-97ce-4cca-af6c-f1bbc52bb4ca" providerId="ADAL" clId="{713BAE48-ECE0-48FD-B625-43473EE55BD5}" dt="2022-06-20T13:03:43.112" v="4803" actId="115"/>
          <ac:spMkLst>
            <pc:docMk/>
            <pc:sldMk cId="3948180386" sldId="543"/>
            <ac:spMk id="16" creationId="{5149A7EC-AB85-F56A-ECC7-BBB66BEADC7D}"/>
          </ac:spMkLst>
        </pc:spChg>
        <pc:picChg chg="add mod">
          <ac:chgData name="James Houston - (Welsh Ambulance Service NHS Trust - 020)" userId="511aaea5-97ce-4cca-af6c-f1bbc52bb4ca" providerId="ADAL" clId="{713BAE48-ECE0-48FD-B625-43473EE55BD5}" dt="2022-06-20T13:03:06.839" v="4792" actId="14100"/>
          <ac:picMkLst>
            <pc:docMk/>
            <pc:sldMk cId="3948180386" sldId="543"/>
            <ac:picMk id="11" creationId="{A43E7AC2-B867-BF51-3C62-24301D76583B}"/>
          </ac:picMkLst>
        </pc:picChg>
        <pc:picChg chg="add mod">
          <ac:chgData name="James Houston - (Welsh Ambulance Service NHS Trust - 020)" userId="511aaea5-97ce-4cca-af6c-f1bbc52bb4ca" providerId="ADAL" clId="{713BAE48-ECE0-48FD-B625-43473EE55BD5}" dt="2022-06-20T13:02:13.903" v="4737" actId="1076"/>
          <ac:picMkLst>
            <pc:docMk/>
            <pc:sldMk cId="3948180386" sldId="543"/>
            <ac:picMk id="14" creationId="{8E4CD942-2B6E-DD19-2FA2-9BA968C2716C}"/>
          </ac:picMkLst>
        </pc:picChg>
      </pc:sldChg>
      <pc:sldChg chg="addSp delSp modSp add mod">
        <pc:chgData name="James Houston - (Welsh Ambulance Service NHS Trust - 020)" userId="511aaea5-97ce-4cca-af6c-f1bbc52bb4ca" providerId="ADAL" clId="{713BAE48-ECE0-48FD-B625-43473EE55BD5}" dt="2022-06-20T13:04:55.592" v="4819" actId="207"/>
        <pc:sldMkLst>
          <pc:docMk/>
          <pc:sldMk cId="2027673482" sldId="544"/>
        </pc:sldMkLst>
        <pc:spChg chg="add del mod">
          <ac:chgData name="James Houston - (Welsh Ambulance Service NHS Trust - 020)" userId="511aaea5-97ce-4cca-af6c-f1bbc52bb4ca" providerId="ADAL" clId="{713BAE48-ECE0-48FD-B625-43473EE55BD5}" dt="2022-06-20T11:56:30.101" v="3947" actId="478"/>
          <ac:spMkLst>
            <pc:docMk/>
            <pc:sldMk cId="2027673482" sldId="544"/>
            <ac:spMk id="5" creationId="{BF890005-AB1E-0EF5-5B12-8C0B332A1AED}"/>
          </ac:spMkLst>
        </pc:spChg>
        <pc:spChg chg="mod">
          <ac:chgData name="James Houston - (Welsh Ambulance Service NHS Trust - 020)" userId="511aaea5-97ce-4cca-af6c-f1bbc52bb4ca" providerId="ADAL" clId="{713BAE48-ECE0-48FD-B625-43473EE55BD5}" dt="2022-06-20T12:09:57.577" v="4265" actId="20577"/>
          <ac:spMkLst>
            <pc:docMk/>
            <pc:sldMk cId="2027673482" sldId="544"/>
            <ac:spMk id="9" creationId="{CC416CF6-F416-6BB7-FC9A-1A3823967919}"/>
          </ac:spMkLst>
        </pc:spChg>
        <pc:spChg chg="add mod">
          <ac:chgData name="James Houston - (Welsh Ambulance Service NHS Trust - 020)" userId="511aaea5-97ce-4cca-af6c-f1bbc52bb4ca" providerId="ADAL" clId="{713BAE48-ECE0-48FD-B625-43473EE55BD5}" dt="2022-06-20T13:04:55.592" v="4819" actId="207"/>
          <ac:spMkLst>
            <pc:docMk/>
            <pc:sldMk cId="2027673482" sldId="544"/>
            <ac:spMk id="13" creationId="{2FA0906D-BF0C-214B-089B-4C38836DEE4A}"/>
          </ac:spMkLst>
        </pc:spChg>
        <pc:spChg chg="add mod">
          <ac:chgData name="James Houston - (Welsh Ambulance Service NHS Trust - 020)" userId="511aaea5-97ce-4cca-af6c-f1bbc52bb4ca" providerId="ADAL" clId="{713BAE48-ECE0-48FD-B625-43473EE55BD5}" dt="2022-06-20T13:03:56.128" v="4806"/>
          <ac:spMkLst>
            <pc:docMk/>
            <pc:sldMk cId="2027673482" sldId="544"/>
            <ac:spMk id="15" creationId="{6377CFC4-0972-70F8-1969-A59BCA5463DD}"/>
          </ac:spMkLst>
        </pc:spChg>
        <pc:picChg chg="del">
          <ac:chgData name="James Houston - (Welsh Ambulance Service NHS Trust - 020)" userId="511aaea5-97ce-4cca-af6c-f1bbc52bb4ca" providerId="ADAL" clId="{713BAE48-ECE0-48FD-B625-43473EE55BD5}" dt="2022-06-20T11:56:27.517" v="3946" actId="478"/>
          <ac:picMkLst>
            <pc:docMk/>
            <pc:sldMk cId="2027673482" sldId="544"/>
            <ac:picMk id="11" creationId="{A43E7AC2-B867-BF51-3C62-24301D76583B}"/>
          </ac:picMkLst>
        </pc:picChg>
        <pc:picChg chg="add mod">
          <ac:chgData name="James Houston - (Welsh Ambulance Service NHS Trust - 020)" userId="511aaea5-97ce-4cca-af6c-f1bbc52bb4ca" providerId="ADAL" clId="{713BAE48-ECE0-48FD-B625-43473EE55BD5}" dt="2022-06-20T13:03:16.629" v="4795" actId="14100"/>
          <ac:picMkLst>
            <pc:docMk/>
            <pc:sldMk cId="2027673482" sldId="544"/>
            <ac:picMk id="12" creationId="{A6C3CADA-4A69-3F9D-42B1-EF78A3C72670}"/>
          </ac:picMkLst>
        </pc:picChg>
        <pc:picChg chg="add mod">
          <ac:chgData name="James Houston - (Welsh Ambulance Service NHS Trust - 020)" userId="511aaea5-97ce-4cca-af6c-f1bbc52bb4ca" providerId="ADAL" clId="{713BAE48-ECE0-48FD-B625-43473EE55BD5}" dt="2022-06-20T12:05:57.022" v="4162" actId="1076"/>
          <ac:picMkLst>
            <pc:docMk/>
            <pc:sldMk cId="2027673482" sldId="544"/>
            <ac:picMk id="14" creationId="{F778B2D8-6265-0D7C-63FA-B1616E8071C3}"/>
          </ac:picMkLst>
        </pc:picChg>
      </pc:sldChg>
      <pc:sldChg chg="addSp delSp modSp add mod">
        <pc:chgData name="James Houston - (Welsh Ambulance Service NHS Trust - 020)" userId="511aaea5-97ce-4cca-af6c-f1bbc52bb4ca" providerId="ADAL" clId="{713BAE48-ECE0-48FD-B625-43473EE55BD5}" dt="2022-06-20T13:05:11.729" v="4821" actId="207"/>
        <pc:sldMkLst>
          <pc:docMk/>
          <pc:sldMk cId="2073836265" sldId="545"/>
        </pc:sldMkLst>
        <pc:spChg chg="add del mod">
          <ac:chgData name="James Houston - (Welsh Ambulance Service NHS Trust - 020)" userId="511aaea5-97ce-4cca-af6c-f1bbc52bb4ca" providerId="ADAL" clId="{713BAE48-ECE0-48FD-B625-43473EE55BD5}" dt="2022-06-20T12:04:05.588" v="4126" actId="478"/>
          <ac:spMkLst>
            <pc:docMk/>
            <pc:sldMk cId="2073836265" sldId="545"/>
            <ac:spMk id="5" creationId="{4C98AECE-9F25-9497-D405-D6F358523EBD}"/>
          </ac:spMkLst>
        </pc:spChg>
        <pc:spChg chg="mod">
          <ac:chgData name="James Houston - (Welsh Ambulance Service NHS Trust - 020)" userId="511aaea5-97ce-4cca-af6c-f1bbc52bb4ca" providerId="ADAL" clId="{713BAE48-ECE0-48FD-B625-43473EE55BD5}" dt="2022-06-20T12:10:00.158" v="4266" actId="20577"/>
          <ac:spMkLst>
            <pc:docMk/>
            <pc:sldMk cId="2073836265" sldId="545"/>
            <ac:spMk id="9" creationId="{CC416CF6-F416-6BB7-FC9A-1A3823967919}"/>
          </ac:spMkLst>
        </pc:spChg>
        <pc:spChg chg="mod">
          <ac:chgData name="James Houston - (Welsh Ambulance Service NHS Trust - 020)" userId="511aaea5-97ce-4cca-af6c-f1bbc52bb4ca" providerId="ADAL" clId="{713BAE48-ECE0-48FD-B625-43473EE55BD5}" dt="2022-06-20T13:05:11.729" v="4821" actId="207"/>
          <ac:spMkLst>
            <pc:docMk/>
            <pc:sldMk cId="2073836265" sldId="545"/>
            <ac:spMk id="13" creationId="{2FA0906D-BF0C-214B-089B-4C38836DEE4A}"/>
          </ac:spMkLst>
        </pc:spChg>
        <pc:spChg chg="add mod">
          <ac:chgData name="James Houston - (Welsh Ambulance Service NHS Trust - 020)" userId="511aaea5-97ce-4cca-af6c-f1bbc52bb4ca" providerId="ADAL" clId="{713BAE48-ECE0-48FD-B625-43473EE55BD5}" dt="2022-06-20T13:03:59.370" v="4807"/>
          <ac:spMkLst>
            <pc:docMk/>
            <pc:sldMk cId="2073836265" sldId="545"/>
            <ac:spMk id="16" creationId="{82B2703D-5B1B-38E3-70D8-74ACD7DE635A}"/>
          </ac:spMkLst>
        </pc:spChg>
        <pc:picChg chg="del">
          <ac:chgData name="James Houston - (Welsh Ambulance Service NHS Trust - 020)" userId="511aaea5-97ce-4cca-af6c-f1bbc52bb4ca" providerId="ADAL" clId="{713BAE48-ECE0-48FD-B625-43473EE55BD5}" dt="2022-06-20T12:02:45.382" v="4090" actId="478"/>
          <ac:picMkLst>
            <pc:docMk/>
            <pc:sldMk cId="2073836265" sldId="545"/>
            <ac:picMk id="12" creationId="{A6C3CADA-4A69-3F9D-42B1-EF78A3C72670}"/>
          </ac:picMkLst>
        </pc:picChg>
        <pc:picChg chg="mod">
          <ac:chgData name="James Houston - (Welsh Ambulance Service NHS Trust - 020)" userId="511aaea5-97ce-4cca-af6c-f1bbc52bb4ca" providerId="ADAL" clId="{713BAE48-ECE0-48FD-B625-43473EE55BD5}" dt="2022-06-20T12:06:02.981" v="4163" actId="1076"/>
          <ac:picMkLst>
            <pc:docMk/>
            <pc:sldMk cId="2073836265" sldId="545"/>
            <ac:picMk id="14" creationId="{F778B2D8-6265-0D7C-63FA-B1616E8071C3}"/>
          </ac:picMkLst>
        </pc:picChg>
        <pc:picChg chg="add mod">
          <ac:chgData name="James Houston - (Welsh Ambulance Service NHS Trust - 020)" userId="511aaea5-97ce-4cca-af6c-f1bbc52bb4ca" providerId="ADAL" clId="{713BAE48-ECE0-48FD-B625-43473EE55BD5}" dt="2022-06-20T13:03:24.207" v="4797" actId="14100"/>
          <ac:picMkLst>
            <pc:docMk/>
            <pc:sldMk cId="2073836265" sldId="545"/>
            <ac:picMk id="15" creationId="{EAE5957C-078D-DC0E-F721-7FC1A44D39CB}"/>
          </ac:picMkLst>
        </pc:picChg>
      </pc:sldChg>
      <pc:sldChg chg="addSp delSp modSp add mod">
        <pc:chgData name="James Houston - (Welsh Ambulance Service NHS Trust - 020)" userId="511aaea5-97ce-4cca-af6c-f1bbc52bb4ca" providerId="ADAL" clId="{713BAE48-ECE0-48FD-B625-43473EE55BD5}" dt="2022-06-20T13:05:32.970" v="4823" actId="207"/>
        <pc:sldMkLst>
          <pc:docMk/>
          <pc:sldMk cId="1008497919" sldId="546"/>
        </pc:sldMkLst>
        <pc:spChg chg="mod">
          <ac:chgData name="James Houston - (Welsh Ambulance Service NHS Trust - 020)" userId="511aaea5-97ce-4cca-af6c-f1bbc52bb4ca" providerId="ADAL" clId="{713BAE48-ECE0-48FD-B625-43473EE55BD5}" dt="2022-06-20T12:10:04.662" v="4267" actId="20577"/>
          <ac:spMkLst>
            <pc:docMk/>
            <pc:sldMk cId="1008497919" sldId="546"/>
            <ac:spMk id="9" creationId="{CC416CF6-F416-6BB7-FC9A-1A3823967919}"/>
          </ac:spMkLst>
        </pc:spChg>
        <pc:spChg chg="add mod">
          <ac:chgData name="James Houston - (Welsh Ambulance Service NHS Trust - 020)" userId="511aaea5-97ce-4cca-af6c-f1bbc52bb4ca" providerId="ADAL" clId="{713BAE48-ECE0-48FD-B625-43473EE55BD5}" dt="2022-06-20T13:04:14.041" v="4812"/>
          <ac:spMkLst>
            <pc:docMk/>
            <pc:sldMk cId="1008497919" sldId="546"/>
            <ac:spMk id="12" creationId="{BB589997-04BC-F7CC-CEC5-5EBD91D21B9B}"/>
          </ac:spMkLst>
        </pc:spChg>
        <pc:spChg chg="mod">
          <ac:chgData name="James Houston - (Welsh Ambulance Service NHS Trust - 020)" userId="511aaea5-97ce-4cca-af6c-f1bbc52bb4ca" providerId="ADAL" clId="{713BAE48-ECE0-48FD-B625-43473EE55BD5}" dt="2022-06-20T13:05:32.970" v="4823" actId="207"/>
          <ac:spMkLst>
            <pc:docMk/>
            <pc:sldMk cId="1008497919" sldId="546"/>
            <ac:spMk id="13" creationId="{2FA0906D-BF0C-214B-089B-4C38836DEE4A}"/>
          </ac:spMkLst>
        </pc:spChg>
        <pc:picChg chg="add mod">
          <ac:chgData name="James Houston - (Welsh Ambulance Service NHS Trust - 020)" userId="511aaea5-97ce-4cca-af6c-f1bbc52bb4ca" providerId="ADAL" clId="{713BAE48-ECE0-48FD-B625-43473EE55BD5}" dt="2022-06-20T13:04:07.991" v="4809" actId="14100"/>
          <ac:picMkLst>
            <pc:docMk/>
            <pc:sldMk cId="1008497919" sldId="546"/>
            <ac:picMk id="11" creationId="{67B72A49-294D-2FD9-8056-45081AABBE3F}"/>
          </ac:picMkLst>
        </pc:picChg>
        <pc:picChg chg="mod">
          <ac:chgData name="James Houston - (Welsh Ambulance Service NHS Trust - 020)" userId="511aaea5-97ce-4cca-af6c-f1bbc52bb4ca" providerId="ADAL" clId="{713BAE48-ECE0-48FD-B625-43473EE55BD5}" dt="2022-06-20T12:06:11.469" v="4164" actId="1076"/>
          <ac:picMkLst>
            <pc:docMk/>
            <pc:sldMk cId="1008497919" sldId="546"/>
            <ac:picMk id="14" creationId="{F778B2D8-6265-0D7C-63FA-B1616E8071C3}"/>
          </ac:picMkLst>
        </pc:picChg>
        <pc:picChg chg="del">
          <ac:chgData name="James Houston - (Welsh Ambulance Service NHS Trust - 020)" userId="511aaea5-97ce-4cca-af6c-f1bbc52bb4ca" providerId="ADAL" clId="{713BAE48-ECE0-48FD-B625-43473EE55BD5}" dt="2022-06-20T12:04:21.837" v="4128" actId="478"/>
          <ac:picMkLst>
            <pc:docMk/>
            <pc:sldMk cId="1008497919" sldId="546"/>
            <ac:picMk id="15" creationId="{EAE5957C-078D-DC0E-F721-7FC1A44D39CB}"/>
          </ac:picMkLst>
        </pc:picChg>
      </pc:sldChg>
      <pc:sldChg chg="delSp modSp add mod ord">
        <pc:chgData name="James Houston - (Welsh Ambulance Service NHS Trust - 020)" userId="511aaea5-97ce-4cca-af6c-f1bbc52bb4ca" providerId="ADAL" clId="{713BAE48-ECE0-48FD-B625-43473EE55BD5}" dt="2022-06-21T12:50:53.220" v="12638"/>
        <pc:sldMkLst>
          <pc:docMk/>
          <pc:sldMk cId="471334810" sldId="547"/>
        </pc:sldMkLst>
        <pc:spChg chg="mod">
          <ac:chgData name="James Houston - (Welsh Ambulance Service NHS Trust - 020)" userId="511aaea5-97ce-4cca-af6c-f1bbc52bb4ca" providerId="ADAL" clId="{713BAE48-ECE0-48FD-B625-43473EE55BD5}" dt="2022-06-21T12:50:53.220" v="12638"/>
          <ac:spMkLst>
            <pc:docMk/>
            <pc:sldMk cId="471334810" sldId="547"/>
            <ac:spMk id="9" creationId="{CC416CF6-F416-6BB7-FC9A-1A3823967919}"/>
          </ac:spMkLst>
        </pc:spChg>
        <pc:spChg chg="del">
          <ac:chgData name="James Houston - (Welsh Ambulance Service NHS Trust - 020)" userId="511aaea5-97ce-4cca-af6c-f1bbc52bb4ca" providerId="ADAL" clId="{713BAE48-ECE0-48FD-B625-43473EE55BD5}" dt="2022-06-20T12:08:07.798" v="4176" actId="478"/>
          <ac:spMkLst>
            <pc:docMk/>
            <pc:sldMk cId="471334810" sldId="547"/>
            <ac:spMk id="10" creationId="{4800A560-D02A-14F7-86C3-704378F547CF}"/>
          </ac:spMkLst>
        </pc:spChg>
      </pc:sldChg>
      <pc:sldChg chg="modSp add mod">
        <pc:chgData name="James Houston - (Welsh Ambulance Service NHS Trust - 020)" userId="511aaea5-97ce-4cca-af6c-f1bbc52bb4ca" providerId="ADAL" clId="{713BAE48-ECE0-48FD-B625-43473EE55BD5}" dt="2022-06-21T12:49:24.034" v="12536" actId="6549"/>
        <pc:sldMkLst>
          <pc:docMk/>
          <pc:sldMk cId="107498224" sldId="548"/>
        </pc:sldMkLst>
        <pc:spChg chg="mod">
          <ac:chgData name="James Houston - (Welsh Ambulance Service NHS Trust - 020)" userId="511aaea5-97ce-4cca-af6c-f1bbc52bb4ca" providerId="ADAL" clId="{713BAE48-ECE0-48FD-B625-43473EE55BD5}" dt="2022-06-21T12:49:24.034" v="12536" actId="6549"/>
          <ac:spMkLst>
            <pc:docMk/>
            <pc:sldMk cId="107498224" sldId="548"/>
            <ac:spMk id="9" creationId="{CC416CF6-F416-6BB7-FC9A-1A3823967919}"/>
          </ac:spMkLst>
        </pc:spChg>
        <pc:spChg chg="mod">
          <ac:chgData name="James Houston - (Welsh Ambulance Service NHS Trust - 020)" userId="511aaea5-97ce-4cca-af6c-f1bbc52bb4ca" providerId="ADAL" clId="{713BAE48-ECE0-48FD-B625-43473EE55BD5}" dt="2022-06-21T12:49:09.994" v="12511" actId="20577"/>
          <ac:spMkLst>
            <pc:docMk/>
            <pc:sldMk cId="107498224" sldId="548"/>
            <ac:spMk id="10" creationId="{4800A560-D02A-14F7-86C3-704378F547CF}"/>
          </ac:spMkLst>
        </pc:spChg>
      </pc:sldChg>
      <pc:sldChg chg="addSp delSp modSp add mod ord">
        <pc:chgData name="James Houston - (Welsh Ambulance Service NHS Trust - 020)" userId="511aaea5-97ce-4cca-af6c-f1bbc52bb4ca" providerId="ADAL" clId="{713BAE48-ECE0-48FD-B625-43473EE55BD5}" dt="2022-06-21T12:49:38.678" v="12561" actId="20577"/>
        <pc:sldMkLst>
          <pc:docMk/>
          <pc:sldMk cId="1448626027" sldId="549"/>
        </pc:sldMkLst>
        <pc:spChg chg="mod">
          <ac:chgData name="James Houston - (Welsh Ambulance Service NHS Trust - 020)" userId="511aaea5-97ce-4cca-af6c-f1bbc52bb4ca" providerId="ADAL" clId="{713BAE48-ECE0-48FD-B625-43473EE55BD5}" dt="2022-06-20T15:39:13.056" v="10247"/>
          <ac:spMkLst>
            <pc:docMk/>
            <pc:sldMk cId="1448626027" sldId="549"/>
            <ac:spMk id="2" creationId="{7539131C-AFA4-E8B2-6C20-0D3CE6D50855}"/>
          </ac:spMkLst>
        </pc:spChg>
        <pc:spChg chg="add del mod">
          <ac:chgData name="James Houston - (Welsh Ambulance Service NHS Trust - 020)" userId="511aaea5-97ce-4cca-af6c-f1bbc52bb4ca" providerId="ADAL" clId="{713BAE48-ECE0-48FD-B625-43473EE55BD5}" dt="2022-06-20T12:11:10.038" v="4282" actId="478"/>
          <ac:spMkLst>
            <pc:docMk/>
            <pc:sldMk cId="1448626027" sldId="549"/>
            <ac:spMk id="5" creationId="{05C55112-8900-071C-F06E-0FCE81156016}"/>
          </ac:spMkLst>
        </pc:spChg>
        <pc:spChg chg="mod">
          <ac:chgData name="James Houston - (Welsh Ambulance Service NHS Trust - 020)" userId="511aaea5-97ce-4cca-af6c-f1bbc52bb4ca" providerId="ADAL" clId="{713BAE48-ECE0-48FD-B625-43473EE55BD5}" dt="2022-06-21T12:49:38.678" v="12561" actId="20577"/>
          <ac:spMkLst>
            <pc:docMk/>
            <pc:sldMk cId="1448626027" sldId="549"/>
            <ac:spMk id="9" creationId="{CC416CF6-F416-6BB7-FC9A-1A3823967919}"/>
          </ac:spMkLst>
        </pc:spChg>
        <pc:spChg chg="add mod">
          <ac:chgData name="James Houston - (Welsh Ambulance Service NHS Trust - 020)" userId="511aaea5-97ce-4cca-af6c-f1bbc52bb4ca" providerId="ADAL" clId="{713BAE48-ECE0-48FD-B625-43473EE55BD5}" dt="2022-06-20T14:12:54.355" v="8446"/>
          <ac:spMkLst>
            <pc:docMk/>
            <pc:sldMk cId="1448626027" sldId="549"/>
            <ac:spMk id="16" creationId="{4150ACE0-F165-8E3E-2279-58FB70DBBA78}"/>
          </ac:spMkLst>
        </pc:spChg>
        <pc:picChg chg="del">
          <ac:chgData name="James Houston - (Welsh Ambulance Service NHS Trust - 020)" userId="511aaea5-97ce-4cca-af6c-f1bbc52bb4ca" providerId="ADAL" clId="{713BAE48-ECE0-48FD-B625-43473EE55BD5}" dt="2022-06-20T12:11:06.880" v="4281" actId="478"/>
          <ac:picMkLst>
            <pc:docMk/>
            <pc:sldMk cId="1448626027" sldId="549"/>
            <ac:picMk id="11" creationId="{A43E7AC2-B867-BF51-3C62-24301D76583B}"/>
          </ac:picMkLst>
        </pc:picChg>
        <pc:picChg chg="add mod">
          <ac:chgData name="James Houston - (Welsh Ambulance Service NHS Trust - 020)" userId="511aaea5-97ce-4cca-af6c-f1bbc52bb4ca" providerId="ADAL" clId="{713BAE48-ECE0-48FD-B625-43473EE55BD5}" dt="2022-06-20T14:13:49.881" v="8456" actId="14100"/>
          <ac:picMkLst>
            <pc:docMk/>
            <pc:sldMk cId="1448626027" sldId="549"/>
            <ac:picMk id="15" creationId="{2AE264AF-FEF7-E613-D4A3-ECBD1A49AA4E}"/>
          </ac:picMkLst>
        </pc:picChg>
      </pc:sldChg>
      <pc:sldChg chg="add del">
        <pc:chgData name="James Houston - (Welsh Ambulance Service NHS Trust - 020)" userId="511aaea5-97ce-4cca-af6c-f1bbc52bb4ca" providerId="ADAL" clId="{713BAE48-ECE0-48FD-B625-43473EE55BD5}" dt="2022-06-20T12:42:27.086" v="4632" actId="47"/>
        <pc:sldMkLst>
          <pc:docMk/>
          <pc:sldMk cId="3160574749" sldId="550"/>
        </pc:sldMkLst>
      </pc:sldChg>
      <pc:sldChg chg="add del">
        <pc:chgData name="James Houston - (Welsh Ambulance Service NHS Trust - 020)" userId="511aaea5-97ce-4cca-af6c-f1bbc52bb4ca" providerId="ADAL" clId="{713BAE48-ECE0-48FD-B625-43473EE55BD5}" dt="2022-06-20T12:38:48.977" v="4550" actId="47"/>
        <pc:sldMkLst>
          <pc:docMk/>
          <pc:sldMk cId="2078295589" sldId="551"/>
        </pc:sldMkLst>
      </pc:sldChg>
      <pc:sldChg chg="add del">
        <pc:chgData name="James Houston - (Welsh Ambulance Service NHS Trust - 020)" userId="511aaea5-97ce-4cca-af6c-f1bbc52bb4ca" providerId="ADAL" clId="{713BAE48-ECE0-48FD-B625-43473EE55BD5}" dt="2022-06-20T12:40:18.054" v="4588" actId="47"/>
        <pc:sldMkLst>
          <pc:docMk/>
          <pc:sldMk cId="3150508485" sldId="552"/>
        </pc:sldMkLst>
      </pc:sldChg>
      <pc:sldChg chg="add del">
        <pc:chgData name="James Houston - (Welsh Ambulance Service NHS Trust - 020)" userId="511aaea5-97ce-4cca-af6c-f1bbc52bb4ca" providerId="ADAL" clId="{713BAE48-ECE0-48FD-B625-43473EE55BD5}" dt="2022-06-20T12:40:58.327" v="4594" actId="47"/>
        <pc:sldMkLst>
          <pc:docMk/>
          <pc:sldMk cId="1499542151" sldId="553"/>
        </pc:sldMkLst>
      </pc:sldChg>
      <pc:sldChg chg="addSp delSp modSp add del mod ord">
        <pc:chgData name="James Houston - (Welsh Ambulance Service NHS Trust - 020)" userId="511aaea5-97ce-4cca-af6c-f1bbc52bb4ca" providerId="ADAL" clId="{713BAE48-ECE0-48FD-B625-43473EE55BD5}" dt="2022-06-20T13:19:01.406" v="5307" actId="47"/>
        <pc:sldMkLst>
          <pc:docMk/>
          <pc:sldMk cId="3062158574" sldId="554"/>
        </pc:sldMkLst>
        <pc:spChg chg="mod">
          <ac:chgData name="James Houston - (Welsh Ambulance Service NHS Trust - 020)" userId="511aaea5-97ce-4cca-af6c-f1bbc52bb4ca" providerId="ADAL" clId="{713BAE48-ECE0-48FD-B625-43473EE55BD5}" dt="2022-06-20T13:10:29.942" v="4865" actId="1076"/>
          <ac:spMkLst>
            <pc:docMk/>
            <pc:sldMk cId="3062158574" sldId="554"/>
            <ac:spMk id="8" creationId="{87966BAC-0BFE-442A-9D09-AF7469D31C05}"/>
          </ac:spMkLst>
        </pc:spChg>
        <pc:spChg chg="mod">
          <ac:chgData name="James Houston - (Welsh Ambulance Service NHS Trust - 020)" userId="511aaea5-97ce-4cca-af6c-f1bbc52bb4ca" providerId="ADAL" clId="{713BAE48-ECE0-48FD-B625-43473EE55BD5}" dt="2022-06-20T13:11:24.328" v="4873" actId="1076"/>
          <ac:spMkLst>
            <pc:docMk/>
            <pc:sldMk cId="3062158574" sldId="554"/>
            <ac:spMk id="26" creationId="{27B7A601-6CE4-B1D5-D9D7-31C25119BD46}"/>
          </ac:spMkLst>
        </pc:spChg>
        <pc:picChg chg="add del mod modCrop">
          <ac:chgData name="James Houston - (Welsh Ambulance Service NHS Trust - 020)" userId="511aaea5-97ce-4cca-af6c-f1bbc52bb4ca" providerId="ADAL" clId="{713BAE48-ECE0-48FD-B625-43473EE55BD5}" dt="2022-06-20T13:11:00.783" v="4871" actId="478"/>
          <ac:picMkLst>
            <pc:docMk/>
            <pc:sldMk cId="3062158574" sldId="554"/>
            <ac:picMk id="4" creationId="{D6A12CB9-56F7-BF8F-E75E-FEEC34542916}"/>
          </ac:picMkLst>
        </pc:picChg>
        <pc:picChg chg="add del mod modCrop">
          <ac:chgData name="James Houston - (Welsh Ambulance Service NHS Trust - 020)" userId="511aaea5-97ce-4cca-af6c-f1bbc52bb4ca" providerId="ADAL" clId="{713BAE48-ECE0-48FD-B625-43473EE55BD5}" dt="2022-06-20T13:11:00.006" v="4870" actId="478"/>
          <ac:picMkLst>
            <pc:docMk/>
            <pc:sldMk cId="3062158574" sldId="554"/>
            <ac:picMk id="13" creationId="{A7325A59-2072-BEB3-BCC7-1CFFFDCFF33A}"/>
          </ac:picMkLst>
        </pc:picChg>
        <pc:picChg chg="mod">
          <ac:chgData name="James Houston - (Welsh Ambulance Service NHS Trust - 020)" userId="511aaea5-97ce-4cca-af6c-f1bbc52bb4ca" providerId="ADAL" clId="{713BAE48-ECE0-48FD-B625-43473EE55BD5}" dt="2022-06-20T13:11:04.703" v="4872" actId="1076"/>
          <ac:picMkLst>
            <pc:docMk/>
            <pc:sldMk cId="3062158574" sldId="554"/>
            <ac:picMk id="20" creationId="{B2415A0E-F2B9-9C9A-AF94-76071625594B}"/>
          </ac:picMkLst>
        </pc:picChg>
      </pc:sldChg>
      <pc:sldChg chg="addSp delSp modSp add mod ord">
        <pc:chgData name="James Houston - (Welsh Ambulance Service NHS Trust - 020)" userId="511aaea5-97ce-4cca-af6c-f1bbc52bb4ca" providerId="ADAL" clId="{713BAE48-ECE0-48FD-B625-43473EE55BD5}" dt="2022-06-20T15:00:01.298" v="10105" actId="1076"/>
        <pc:sldMkLst>
          <pc:docMk/>
          <pc:sldMk cId="1912127335" sldId="555"/>
        </pc:sldMkLst>
        <pc:spChg chg="del">
          <ac:chgData name="James Houston - (Welsh Ambulance Service NHS Trust - 020)" userId="511aaea5-97ce-4cca-af6c-f1bbc52bb4ca" providerId="ADAL" clId="{713BAE48-ECE0-48FD-B625-43473EE55BD5}" dt="2022-06-20T13:04:38.040" v="4814" actId="478"/>
          <ac:spMkLst>
            <pc:docMk/>
            <pc:sldMk cId="1912127335" sldId="555"/>
            <ac:spMk id="3" creationId="{68C8A439-DBA4-4ED9-ABFD-A56FD644E391}"/>
          </ac:spMkLst>
        </pc:spChg>
        <pc:spChg chg="add del mod">
          <ac:chgData name="James Houston - (Welsh Ambulance Service NHS Trust - 020)" userId="511aaea5-97ce-4cca-af6c-f1bbc52bb4ca" providerId="ADAL" clId="{713BAE48-ECE0-48FD-B625-43473EE55BD5}" dt="2022-06-20T12:20:43.022" v="4523" actId="478"/>
          <ac:spMkLst>
            <pc:docMk/>
            <pc:sldMk cId="1912127335" sldId="555"/>
            <ac:spMk id="5" creationId="{E85FABE5-2D4C-6AFF-7488-ADFBD67ABA98}"/>
          </ac:spMkLst>
        </pc:spChg>
        <pc:spChg chg="add del mod">
          <ac:chgData name="James Houston - (Welsh Ambulance Service NHS Trust - 020)" userId="511aaea5-97ce-4cca-af6c-f1bbc52bb4ca" providerId="ADAL" clId="{713BAE48-ECE0-48FD-B625-43473EE55BD5}" dt="2022-06-20T13:04:39.911" v="4815" actId="478"/>
          <ac:spMkLst>
            <pc:docMk/>
            <pc:sldMk cId="1912127335" sldId="555"/>
            <ac:spMk id="12" creationId="{394D7908-0961-749A-1B9C-E4EF38173A5B}"/>
          </ac:spMkLst>
        </pc:spChg>
        <pc:spChg chg="mod">
          <ac:chgData name="James Houston - (Welsh Ambulance Service NHS Trust - 020)" userId="511aaea5-97ce-4cca-af6c-f1bbc52bb4ca" providerId="ADAL" clId="{713BAE48-ECE0-48FD-B625-43473EE55BD5}" dt="2022-06-20T13:08:19.479" v="4850" actId="1076"/>
          <ac:spMkLst>
            <pc:docMk/>
            <pc:sldMk cId="1912127335" sldId="555"/>
            <ac:spMk id="13" creationId="{2FA0906D-BF0C-214B-089B-4C38836DEE4A}"/>
          </ac:spMkLst>
        </pc:spChg>
        <pc:spChg chg="add mod">
          <ac:chgData name="James Houston - (Welsh Ambulance Service NHS Trust - 020)" userId="511aaea5-97ce-4cca-af6c-f1bbc52bb4ca" providerId="ADAL" clId="{713BAE48-ECE0-48FD-B625-43473EE55BD5}" dt="2022-06-20T14:57:59.139" v="10070" actId="20577"/>
          <ac:spMkLst>
            <pc:docMk/>
            <pc:sldMk cId="1912127335" sldId="555"/>
            <ac:spMk id="17" creationId="{E1CE1D14-DDCE-174F-E870-3AB3B0BA8C12}"/>
          </ac:spMkLst>
        </pc:spChg>
        <pc:spChg chg="add mod">
          <ac:chgData name="James Houston - (Welsh Ambulance Service NHS Trust - 020)" userId="511aaea5-97ce-4cca-af6c-f1bbc52bb4ca" providerId="ADAL" clId="{713BAE48-ECE0-48FD-B625-43473EE55BD5}" dt="2022-06-20T15:00:01.298" v="10105" actId="1076"/>
          <ac:spMkLst>
            <pc:docMk/>
            <pc:sldMk cId="1912127335" sldId="555"/>
            <ac:spMk id="19" creationId="{8C918FFD-CE56-AE42-1BBE-310B43B74C21}"/>
          </ac:spMkLst>
        </pc:spChg>
        <pc:picChg chg="del">
          <ac:chgData name="James Houston - (Welsh Ambulance Service NHS Trust - 020)" userId="511aaea5-97ce-4cca-af6c-f1bbc52bb4ca" providerId="ADAL" clId="{713BAE48-ECE0-48FD-B625-43473EE55BD5}" dt="2022-06-20T12:19:54.315" v="4519" actId="478"/>
          <ac:picMkLst>
            <pc:docMk/>
            <pc:sldMk cId="1912127335" sldId="555"/>
            <ac:picMk id="11" creationId="{67B72A49-294D-2FD9-8056-45081AABBE3F}"/>
          </ac:picMkLst>
        </pc:picChg>
        <pc:picChg chg="del">
          <ac:chgData name="James Houston - (Welsh Ambulance Service NHS Trust - 020)" userId="511aaea5-97ce-4cca-af6c-f1bbc52bb4ca" providerId="ADAL" clId="{713BAE48-ECE0-48FD-B625-43473EE55BD5}" dt="2022-06-20T12:20:59.842" v="4527" actId="478"/>
          <ac:picMkLst>
            <pc:docMk/>
            <pc:sldMk cId="1912127335" sldId="555"/>
            <ac:picMk id="14" creationId="{F778B2D8-6265-0D7C-63FA-B1616E8071C3}"/>
          </ac:picMkLst>
        </pc:picChg>
        <pc:picChg chg="add mod">
          <ac:chgData name="James Houston - (Welsh Ambulance Service NHS Trust - 020)" userId="511aaea5-97ce-4cca-af6c-f1bbc52bb4ca" providerId="ADAL" clId="{713BAE48-ECE0-48FD-B625-43473EE55BD5}" dt="2022-06-20T13:32:15.416" v="7333" actId="1076"/>
          <ac:picMkLst>
            <pc:docMk/>
            <pc:sldMk cId="1912127335" sldId="555"/>
            <ac:picMk id="15" creationId="{137885D8-A16D-A49D-8D1E-5DBC2A606722}"/>
          </ac:picMkLst>
        </pc:picChg>
        <pc:picChg chg="add mod">
          <ac:chgData name="James Houston - (Welsh Ambulance Service NHS Trust - 020)" userId="511aaea5-97ce-4cca-af6c-f1bbc52bb4ca" providerId="ADAL" clId="{713BAE48-ECE0-48FD-B625-43473EE55BD5}" dt="2022-06-20T12:21:06.702" v="4528" actId="1076"/>
          <ac:picMkLst>
            <pc:docMk/>
            <pc:sldMk cId="1912127335" sldId="555"/>
            <ac:picMk id="16" creationId="{BF0287C5-1A76-3E08-C28B-D67EFD326C17}"/>
          </ac:picMkLst>
        </pc:picChg>
      </pc:sldChg>
      <pc:sldChg chg="addSp delSp modSp add mod">
        <pc:chgData name="James Houston - (Welsh Ambulance Service NHS Trust - 020)" userId="511aaea5-97ce-4cca-af6c-f1bbc52bb4ca" providerId="ADAL" clId="{713BAE48-ECE0-48FD-B625-43473EE55BD5}" dt="2022-06-20T15:00:07.699" v="10106"/>
        <pc:sldMkLst>
          <pc:docMk/>
          <pc:sldMk cId="4188243219" sldId="556"/>
        </pc:sldMkLst>
        <pc:spChg chg="del">
          <ac:chgData name="James Houston - (Welsh Ambulance Service NHS Trust - 020)" userId="511aaea5-97ce-4cca-af6c-f1bbc52bb4ca" providerId="ADAL" clId="{713BAE48-ECE0-48FD-B625-43473EE55BD5}" dt="2022-06-20T13:07:16.552" v="4836" actId="478"/>
          <ac:spMkLst>
            <pc:docMk/>
            <pc:sldMk cId="4188243219" sldId="556"/>
            <ac:spMk id="3" creationId="{68C8A439-DBA4-4ED9-ABFD-A56FD644E391}"/>
          </ac:spMkLst>
        </pc:spChg>
        <pc:spChg chg="add del mod">
          <ac:chgData name="James Houston - (Welsh Ambulance Service NHS Trust - 020)" userId="511aaea5-97ce-4cca-af6c-f1bbc52bb4ca" providerId="ADAL" clId="{713BAE48-ECE0-48FD-B625-43473EE55BD5}" dt="2022-06-20T13:07:19.623" v="4837" actId="478"/>
          <ac:spMkLst>
            <pc:docMk/>
            <pc:sldMk cId="4188243219" sldId="556"/>
            <ac:spMk id="5" creationId="{50D78CA4-F622-6B59-75AC-4D21A28EA2ED}"/>
          </ac:spMkLst>
        </pc:spChg>
        <pc:spChg chg="mod">
          <ac:chgData name="James Houston - (Welsh Ambulance Service NHS Trust - 020)" userId="511aaea5-97ce-4cca-af6c-f1bbc52bb4ca" providerId="ADAL" clId="{713BAE48-ECE0-48FD-B625-43473EE55BD5}" dt="2022-06-20T13:08:22.935" v="4852" actId="1076"/>
          <ac:spMkLst>
            <pc:docMk/>
            <pc:sldMk cId="4188243219" sldId="556"/>
            <ac:spMk id="13" creationId="{2FA0906D-BF0C-214B-089B-4C38836DEE4A}"/>
          </ac:spMkLst>
        </pc:spChg>
        <pc:spChg chg="add mod">
          <ac:chgData name="James Houston - (Welsh Ambulance Service NHS Trust - 020)" userId="511aaea5-97ce-4cca-af6c-f1bbc52bb4ca" providerId="ADAL" clId="{713BAE48-ECE0-48FD-B625-43473EE55BD5}" dt="2022-06-20T14:58:11.929" v="10072"/>
          <ac:spMkLst>
            <pc:docMk/>
            <pc:sldMk cId="4188243219" sldId="556"/>
            <ac:spMk id="17" creationId="{59CC0B26-5A6C-CC8E-3B05-EED754235765}"/>
          </ac:spMkLst>
        </pc:spChg>
        <pc:spChg chg="add mod">
          <ac:chgData name="James Houston - (Welsh Ambulance Service NHS Trust - 020)" userId="511aaea5-97ce-4cca-af6c-f1bbc52bb4ca" providerId="ADAL" clId="{713BAE48-ECE0-48FD-B625-43473EE55BD5}" dt="2022-06-20T15:00:07.699" v="10106"/>
          <ac:spMkLst>
            <pc:docMk/>
            <pc:sldMk cId="4188243219" sldId="556"/>
            <ac:spMk id="18" creationId="{38022B0D-0F95-C3EE-EA77-D09D57034CEE}"/>
          </ac:spMkLst>
        </pc:spChg>
        <pc:picChg chg="add mod">
          <ac:chgData name="James Houston - (Welsh Ambulance Service NHS Trust - 020)" userId="511aaea5-97ce-4cca-af6c-f1bbc52bb4ca" providerId="ADAL" clId="{713BAE48-ECE0-48FD-B625-43473EE55BD5}" dt="2022-06-20T12:39:00.439" v="4552"/>
          <ac:picMkLst>
            <pc:docMk/>
            <pc:sldMk cId="4188243219" sldId="556"/>
            <ac:picMk id="11" creationId="{9E966B7F-05CF-F271-D14D-EB27E3A3C9E6}"/>
          </ac:picMkLst>
        </pc:picChg>
        <pc:picChg chg="add mod">
          <ac:chgData name="James Houston - (Welsh Ambulance Service NHS Trust - 020)" userId="511aaea5-97ce-4cca-af6c-f1bbc52bb4ca" providerId="ADAL" clId="{713BAE48-ECE0-48FD-B625-43473EE55BD5}" dt="2022-06-20T12:39:47.055" v="4583" actId="14100"/>
          <ac:picMkLst>
            <pc:docMk/>
            <pc:sldMk cId="4188243219" sldId="556"/>
            <ac:picMk id="12" creationId="{ECFCAF36-8810-CC63-356F-EA2C6B2BC3C5}"/>
          </ac:picMkLst>
        </pc:picChg>
        <pc:picChg chg="del">
          <ac:chgData name="James Houston - (Welsh Ambulance Service NHS Trust - 020)" userId="511aaea5-97ce-4cca-af6c-f1bbc52bb4ca" providerId="ADAL" clId="{713BAE48-ECE0-48FD-B625-43473EE55BD5}" dt="2022-06-20T12:38:42.332" v="4549" actId="478"/>
          <ac:picMkLst>
            <pc:docMk/>
            <pc:sldMk cId="4188243219" sldId="556"/>
            <ac:picMk id="15" creationId="{137885D8-A16D-A49D-8D1E-5DBC2A606722}"/>
          </ac:picMkLst>
        </pc:picChg>
        <pc:picChg chg="del">
          <ac:chgData name="James Houston - (Welsh Ambulance Service NHS Trust - 020)" userId="511aaea5-97ce-4cca-af6c-f1bbc52bb4ca" providerId="ADAL" clId="{713BAE48-ECE0-48FD-B625-43473EE55BD5}" dt="2022-06-20T12:38:53.731" v="4551" actId="478"/>
          <ac:picMkLst>
            <pc:docMk/>
            <pc:sldMk cId="4188243219" sldId="556"/>
            <ac:picMk id="16" creationId="{BF0287C5-1A76-3E08-C28B-D67EFD326C17}"/>
          </ac:picMkLst>
        </pc:picChg>
      </pc:sldChg>
      <pc:sldChg chg="addSp delSp modSp add mod">
        <pc:chgData name="James Houston - (Welsh Ambulance Service NHS Trust - 020)" userId="511aaea5-97ce-4cca-af6c-f1bbc52bb4ca" providerId="ADAL" clId="{713BAE48-ECE0-48FD-B625-43473EE55BD5}" dt="2022-06-20T15:00:10.318" v="10107"/>
        <pc:sldMkLst>
          <pc:docMk/>
          <pc:sldMk cId="4132024604" sldId="557"/>
        </pc:sldMkLst>
        <pc:spChg chg="add del mod">
          <ac:chgData name="James Houston - (Welsh Ambulance Service NHS Trust - 020)" userId="511aaea5-97ce-4cca-af6c-f1bbc52bb4ca" providerId="ADAL" clId="{713BAE48-ECE0-48FD-B625-43473EE55BD5}" dt="2022-06-20T12:40:08.837" v="4586" actId="478"/>
          <ac:spMkLst>
            <pc:docMk/>
            <pc:sldMk cId="4132024604" sldId="557"/>
            <ac:spMk id="5" creationId="{E967F1DC-B0E0-A74F-7C4D-431FAD03934D}"/>
          </ac:spMkLst>
        </pc:spChg>
        <pc:spChg chg="mod">
          <ac:chgData name="James Houston - (Welsh Ambulance Service NHS Trust - 020)" userId="511aaea5-97ce-4cca-af6c-f1bbc52bb4ca" providerId="ADAL" clId="{713BAE48-ECE0-48FD-B625-43473EE55BD5}" dt="2022-06-20T13:08:26.511" v="4854" actId="1076"/>
          <ac:spMkLst>
            <pc:docMk/>
            <pc:sldMk cId="4132024604" sldId="557"/>
            <ac:spMk id="13" creationId="{2FA0906D-BF0C-214B-089B-4C38836DEE4A}"/>
          </ac:spMkLst>
        </pc:spChg>
        <pc:spChg chg="add mod">
          <ac:chgData name="James Houston - (Welsh Ambulance Service NHS Trust - 020)" userId="511aaea5-97ce-4cca-af6c-f1bbc52bb4ca" providerId="ADAL" clId="{713BAE48-ECE0-48FD-B625-43473EE55BD5}" dt="2022-06-20T14:58:17.342" v="10074"/>
          <ac:spMkLst>
            <pc:docMk/>
            <pc:sldMk cId="4132024604" sldId="557"/>
            <ac:spMk id="16" creationId="{B7D13889-FE5A-686D-47BC-04309D1952CD}"/>
          </ac:spMkLst>
        </pc:spChg>
        <pc:spChg chg="add mod">
          <ac:chgData name="James Houston - (Welsh Ambulance Service NHS Trust - 020)" userId="511aaea5-97ce-4cca-af6c-f1bbc52bb4ca" providerId="ADAL" clId="{713BAE48-ECE0-48FD-B625-43473EE55BD5}" dt="2022-06-20T15:00:10.318" v="10107"/>
          <ac:spMkLst>
            <pc:docMk/>
            <pc:sldMk cId="4132024604" sldId="557"/>
            <ac:spMk id="17" creationId="{8CC56F44-6881-B7B9-5ECB-8E157F3AC030}"/>
          </ac:spMkLst>
        </pc:spChg>
        <pc:picChg chg="del">
          <ac:chgData name="James Houston - (Welsh Ambulance Service NHS Trust - 020)" userId="511aaea5-97ce-4cca-af6c-f1bbc52bb4ca" providerId="ADAL" clId="{713BAE48-ECE0-48FD-B625-43473EE55BD5}" dt="2022-06-20T12:40:11.108" v="4587" actId="478"/>
          <ac:picMkLst>
            <pc:docMk/>
            <pc:sldMk cId="4132024604" sldId="557"/>
            <ac:picMk id="11" creationId="{9E966B7F-05CF-F271-D14D-EB27E3A3C9E6}"/>
          </ac:picMkLst>
        </pc:picChg>
        <pc:picChg chg="del">
          <ac:chgData name="James Houston - (Welsh Ambulance Service NHS Trust - 020)" userId="511aaea5-97ce-4cca-af6c-f1bbc52bb4ca" providerId="ADAL" clId="{713BAE48-ECE0-48FD-B625-43473EE55BD5}" dt="2022-06-20T12:40:06.153" v="4585" actId="478"/>
          <ac:picMkLst>
            <pc:docMk/>
            <pc:sldMk cId="4132024604" sldId="557"/>
            <ac:picMk id="12" creationId="{ECFCAF36-8810-CC63-356F-EA2C6B2BC3C5}"/>
          </ac:picMkLst>
        </pc:picChg>
        <pc:picChg chg="add mod">
          <ac:chgData name="James Houston - (Welsh Ambulance Service NHS Trust - 020)" userId="511aaea5-97ce-4cca-af6c-f1bbc52bb4ca" providerId="ADAL" clId="{713BAE48-ECE0-48FD-B625-43473EE55BD5}" dt="2022-06-20T12:40:42.855" v="4592" actId="14100"/>
          <ac:picMkLst>
            <pc:docMk/>
            <pc:sldMk cId="4132024604" sldId="557"/>
            <ac:picMk id="14" creationId="{F4ED4156-21E7-BED2-0705-A949F6871F16}"/>
          </ac:picMkLst>
        </pc:picChg>
        <pc:picChg chg="add mod">
          <ac:chgData name="James Houston - (Welsh Ambulance Service NHS Trust - 020)" userId="511aaea5-97ce-4cca-af6c-f1bbc52bb4ca" providerId="ADAL" clId="{713BAE48-ECE0-48FD-B625-43473EE55BD5}" dt="2022-06-20T12:40:53.071" v="4593"/>
          <ac:picMkLst>
            <pc:docMk/>
            <pc:sldMk cId="4132024604" sldId="557"/>
            <ac:picMk id="15" creationId="{6030DEAB-D0F9-62D0-77E9-566D41CC2887}"/>
          </ac:picMkLst>
        </pc:picChg>
      </pc:sldChg>
      <pc:sldChg chg="addSp modSp add mod">
        <pc:chgData name="James Houston - (Welsh Ambulance Service NHS Trust - 020)" userId="511aaea5-97ce-4cca-af6c-f1bbc52bb4ca" providerId="ADAL" clId="{713BAE48-ECE0-48FD-B625-43473EE55BD5}" dt="2022-06-21T12:54:17.640" v="12654" actId="20577"/>
        <pc:sldMkLst>
          <pc:docMk/>
          <pc:sldMk cId="2899021971" sldId="558"/>
        </pc:sldMkLst>
        <pc:spChg chg="mod">
          <ac:chgData name="James Houston - (Welsh Ambulance Service NHS Trust - 020)" userId="511aaea5-97ce-4cca-af6c-f1bbc52bb4ca" providerId="ADAL" clId="{713BAE48-ECE0-48FD-B625-43473EE55BD5}" dt="2022-06-21T11:14:56.093" v="10917" actId="20577"/>
          <ac:spMkLst>
            <pc:docMk/>
            <pc:sldMk cId="2899021971" sldId="558"/>
            <ac:spMk id="9" creationId="{CC416CF6-F416-6BB7-FC9A-1A3823967919}"/>
          </ac:spMkLst>
        </pc:spChg>
        <pc:spChg chg="mod">
          <ac:chgData name="James Houston - (Welsh Ambulance Service NHS Trust - 020)" userId="511aaea5-97ce-4cca-af6c-f1bbc52bb4ca" providerId="ADAL" clId="{713BAE48-ECE0-48FD-B625-43473EE55BD5}" dt="2022-06-21T12:54:17.640" v="12654" actId="20577"/>
          <ac:spMkLst>
            <pc:docMk/>
            <pc:sldMk cId="2899021971" sldId="558"/>
            <ac:spMk id="10" creationId="{6E1D2911-EFE3-8F27-9239-9F6B8AABCE38}"/>
          </ac:spMkLst>
        </pc:spChg>
        <pc:spChg chg="add mod">
          <ac:chgData name="James Houston - (Welsh Ambulance Service NHS Trust - 020)" userId="511aaea5-97ce-4cca-af6c-f1bbc52bb4ca" providerId="ADAL" clId="{713BAE48-ECE0-48FD-B625-43473EE55BD5}" dt="2022-06-21T12:39:06.707" v="11629" actId="21"/>
          <ac:spMkLst>
            <pc:docMk/>
            <pc:sldMk cId="2899021971" sldId="558"/>
            <ac:spMk id="11" creationId="{89A0FD0A-C8E0-6557-793F-F0D21865B5A8}"/>
          </ac:spMkLst>
        </pc:spChg>
        <pc:picChg chg="add mod">
          <ac:chgData name="James Houston - (Welsh Ambulance Service NHS Trust - 020)" userId="511aaea5-97ce-4cca-af6c-f1bbc52bb4ca" providerId="ADAL" clId="{713BAE48-ECE0-48FD-B625-43473EE55BD5}" dt="2022-06-21T12:39:33.750" v="11636" actId="688"/>
          <ac:picMkLst>
            <pc:docMk/>
            <pc:sldMk cId="2899021971" sldId="558"/>
            <ac:picMk id="5" creationId="{DB9FD4CB-1963-9100-8574-915FAC650D40}"/>
          </ac:picMkLst>
        </pc:picChg>
      </pc:sldChg>
      <pc:sldChg chg="addSp delSp modSp add mod">
        <pc:chgData name="James Houston - (Welsh Ambulance Service NHS Trust - 020)" userId="511aaea5-97ce-4cca-af6c-f1bbc52bb4ca" providerId="ADAL" clId="{713BAE48-ECE0-48FD-B625-43473EE55BD5}" dt="2022-06-21T12:56:20.118" v="12874" actId="20577"/>
        <pc:sldMkLst>
          <pc:docMk/>
          <pc:sldMk cId="3062571510" sldId="559"/>
        </pc:sldMkLst>
        <pc:spChg chg="mod">
          <ac:chgData name="James Houston - (Welsh Ambulance Service NHS Trust - 020)" userId="511aaea5-97ce-4cca-af6c-f1bbc52bb4ca" providerId="ADAL" clId="{713BAE48-ECE0-48FD-B625-43473EE55BD5}" dt="2022-06-20T13:08:08.981" v="4848" actId="1076"/>
          <ac:spMkLst>
            <pc:docMk/>
            <pc:sldMk cId="3062571510" sldId="559"/>
            <ac:spMk id="3" creationId="{68C8A439-DBA4-4ED9-ABFD-A56FD644E391}"/>
          </ac:spMkLst>
        </pc:spChg>
        <pc:spChg chg="add del mod">
          <ac:chgData name="James Houston - (Welsh Ambulance Service NHS Trust - 020)" userId="511aaea5-97ce-4cca-af6c-f1bbc52bb4ca" providerId="ADAL" clId="{713BAE48-ECE0-48FD-B625-43473EE55BD5}" dt="2022-06-20T13:07:43.410" v="4842" actId="478"/>
          <ac:spMkLst>
            <pc:docMk/>
            <pc:sldMk cId="3062571510" sldId="559"/>
            <ac:spMk id="5" creationId="{2567253E-0E23-E955-B827-B07637AD6A3E}"/>
          </ac:spMkLst>
        </pc:spChg>
        <pc:spChg chg="mod">
          <ac:chgData name="James Houston - (Welsh Ambulance Service NHS Trust - 020)" userId="511aaea5-97ce-4cca-af6c-f1bbc52bb4ca" providerId="ADAL" clId="{713BAE48-ECE0-48FD-B625-43473EE55BD5}" dt="2022-06-20T14:10:30.897" v="8307" actId="1076"/>
          <ac:spMkLst>
            <pc:docMk/>
            <pc:sldMk cId="3062571510" sldId="559"/>
            <ac:spMk id="9" creationId="{CC416CF6-F416-6BB7-FC9A-1A3823967919}"/>
          </ac:spMkLst>
        </pc:spChg>
        <pc:spChg chg="del">
          <ac:chgData name="James Houston - (Welsh Ambulance Service NHS Trust - 020)" userId="511aaea5-97ce-4cca-af6c-f1bbc52bb4ca" providerId="ADAL" clId="{713BAE48-ECE0-48FD-B625-43473EE55BD5}" dt="2022-06-20T13:07:42.089" v="4841" actId="478"/>
          <ac:spMkLst>
            <pc:docMk/>
            <pc:sldMk cId="3062571510" sldId="559"/>
            <ac:spMk id="13" creationId="{2FA0906D-BF0C-214B-089B-4C38836DEE4A}"/>
          </ac:spMkLst>
        </pc:spChg>
        <pc:spChg chg="add mod">
          <ac:chgData name="James Houston - (Welsh Ambulance Service NHS Trust - 020)" userId="511aaea5-97ce-4cca-af6c-f1bbc52bb4ca" providerId="ADAL" clId="{713BAE48-ECE0-48FD-B625-43473EE55BD5}" dt="2022-06-20T14:10:34.241" v="8308" actId="1076"/>
          <ac:spMkLst>
            <pc:docMk/>
            <pc:sldMk cId="3062571510" sldId="559"/>
            <ac:spMk id="16" creationId="{1589B926-893F-218F-072E-24C359260BA5}"/>
          </ac:spMkLst>
        </pc:spChg>
        <pc:spChg chg="add mod">
          <ac:chgData name="James Houston - (Welsh Ambulance Service NHS Trust - 020)" userId="511aaea5-97ce-4cca-af6c-f1bbc52bb4ca" providerId="ADAL" clId="{713BAE48-ECE0-48FD-B625-43473EE55BD5}" dt="2022-06-20T14:11:03.785" v="8312" actId="1076"/>
          <ac:spMkLst>
            <pc:docMk/>
            <pc:sldMk cId="3062571510" sldId="559"/>
            <ac:spMk id="18" creationId="{0D298A52-9F03-4880-BD04-037024698213}"/>
          </ac:spMkLst>
        </pc:spChg>
        <pc:spChg chg="add mod">
          <ac:chgData name="James Houston - (Welsh Ambulance Service NHS Trust - 020)" userId="511aaea5-97ce-4cca-af6c-f1bbc52bb4ca" providerId="ADAL" clId="{713BAE48-ECE0-48FD-B625-43473EE55BD5}" dt="2022-06-20T14:10:40.777" v="8310" actId="1076"/>
          <ac:spMkLst>
            <pc:docMk/>
            <pc:sldMk cId="3062571510" sldId="559"/>
            <ac:spMk id="20" creationId="{381A9585-568C-DB1D-7CDE-F7FA75B2EE3E}"/>
          </ac:spMkLst>
        </pc:spChg>
        <pc:spChg chg="add mod">
          <ac:chgData name="James Houston - (Welsh Ambulance Service NHS Trust - 020)" userId="511aaea5-97ce-4cca-af6c-f1bbc52bb4ca" providerId="ADAL" clId="{713BAE48-ECE0-48FD-B625-43473EE55BD5}" dt="2022-06-21T12:56:20.118" v="12874" actId="20577"/>
          <ac:spMkLst>
            <pc:docMk/>
            <pc:sldMk cId="3062571510" sldId="559"/>
            <ac:spMk id="23" creationId="{8800F4F8-4660-C407-6EDB-1577BF76D4A6}"/>
          </ac:spMkLst>
        </pc:spChg>
        <pc:picChg chg="add mod">
          <ac:chgData name="James Houston - (Welsh Ambulance Service NHS Trust - 020)" userId="511aaea5-97ce-4cca-af6c-f1bbc52bb4ca" providerId="ADAL" clId="{713BAE48-ECE0-48FD-B625-43473EE55BD5}" dt="2022-06-21T12:55:29.481" v="12680" actId="1076"/>
          <ac:picMkLst>
            <pc:docMk/>
            <pc:sldMk cId="3062571510" sldId="559"/>
            <ac:picMk id="12" creationId="{08B59124-26C3-70A1-DC16-6FED9FF7D1E3}"/>
          </ac:picMkLst>
        </pc:picChg>
        <pc:picChg chg="del">
          <ac:chgData name="James Houston - (Welsh Ambulance Service NHS Trust - 020)" userId="511aaea5-97ce-4cca-af6c-f1bbc52bb4ca" providerId="ADAL" clId="{713BAE48-ECE0-48FD-B625-43473EE55BD5}" dt="2022-06-20T13:07:39.446" v="4839" actId="478"/>
          <ac:picMkLst>
            <pc:docMk/>
            <pc:sldMk cId="3062571510" sldId="559"/>
            <ac:picMk id="14" creationId="{F4ED4156-21E7-BED2-0705-A949F6871F16}"/>
          </ac:picMkLst>
        </pc:picChg>
        <pc:picChg chg="del">
          <ac:chgData name="James Houston - (Welsh Ambulance Service NHS Trust - 020)" userId="511aaea5-97ce-4cca-af6c-f1bbc52bb4ca" providerId="ADAL" clId="{713BAE48-ECE0-48FD-B625-43473EE55BD5}" dt="2022-06-20T13:07:40.193" v="4840" actId="478"/>
          <ac:picMkLst>
            <pc:docMk/>
            <pc:sldMk cId="3062571510" sldId="559"/>
            <ac:picMk id="15" creationId="{6030DEAB-D0F9-62D0-77E9-566D41CC2887}"/>
          </ac:picMkLst>
        </pc:picChg>
        <pc:cxnChg chg="add mod">
          <ac:chgData name="James Houston - (Welsh Ambulance Service NHS Trust - 020)" userId="511aaea5-97ce-4cca-af6c-f1bbc52bb4ca" providerId="ADAL" clId="{713BAE48-ECE0-48FD-B625-43473EE55BD5}" dt="2022-06-20T14:10:40.777" v="8310" actId="1076"/>
          <ac:cxnSpMkLst>
            <pc:docMk/>
            <pc:sldMk cId="3062571510" sldId="559"/>
            <ac:cxnSpMk id="22" creationId="{363D65C1-125B-5E23-D29A-86327E92C6BF}"/>
          </ac:cxnSpMkLst>
        </pc:cxnChg>
      </pc:sldChg>
      <pc:sldChg chg="addSp delSp modSp add mod">
        <pc:chgData name="James Houston - (Welsh Ambulance Service NHS Trust - 020)" userId="511aaea5-97ce-4cca-af6c-f1bbc52bb4ca" providerId="ADAL" clId="{713BAE48-ECE0-48FD-B625-43473EE55BD5}" dt="2022-06-21T12:49:47.265" v="12584" actId="6549"/>
        <pc:sldMkLst>
          <pc:docMk/>
          <pc:sldMk cId="875648472" sldId="560"/>
        </pc:sldMkLst>
        <pc:spChg chg="del">
          <ac:chgData name="James Houston - (Welsh Ambulance Service NHS Trust - 020)" userId="511aaea5-97ce-4cca-af6c-f1bbc52bb4ca" providerId="ADAL" clId="{713BAE48-ECE0-48FD-B625-43473EE55BD5}" dt="2022-06-20T14:14:18.579" v="8462" actId="478"/>
          <ac:spMkLst>
            <pc:docMk/>
            <pc:sldMk cId="875648472" sldId="560"/>
            <ac:spMk id="2" creationId="{7539131C-AFA4-E8B2-6C20-0D3CE6D50855}"/>
          </ac:spMkLst>
        </pc:spChg>
        <pc:spChg chg="add del mod">
          <ac:chgData name="James Houston - (Welsh Ambulance Service NHS Trust - 020)" userId="511aaea5-97ce-4cca-af6c-f1bbc52bb4ca" providerId="ADAL" clId="{713BAE48-ECE0-48FD-B625-43473EE55BD5}" dt="2022-06-20T14:13:31.498" v="8453" actId="478"/>
          <ac:spMkLst>
            <pc:docMk/>
            <pc:sldMk cId="875648472" sldId="560"/>
            <ac:spMk id="5" creationId="{665E96E0-09FC-DEFB-F15E-11D038131EEA}"/>
          </ac:spMkLst>
        </pc:spChg>
        <pc:spChg chg="mod">
          <ac:chgData name="James Houston - (Welsh Ambulance Service NHS Trust - 020)" userId="511aaea5-97ce-4cca-af6c-f1bbc52bb4ca" providerId="ADAL" clId="{713BAE48-ECE0-48FD-B625-43473EE55BD5}" dt="2022-06-21T12:49:47.265" v="12584" actId="6549"/>
          <ac:spMkLst>
            <pc:docMk/>
            <pc:sldMk cId="875648472" sldId="560"/>
            <ac:spMk id="9" creationId="{CC416CF6-F416-6BB7-FC9A-1A3823967919}"/>
          </ac:spMkLst>
        </pc:spChg>
        <pc:spChg chg="add mod">
          <ac:chgData name="James Houston - (Welsh Ambulance Service NHS Trust - 020)" userId="511aaea5-97ce-4cca-af6c-f1bbc52bb4ca" providerId="ADAL" clId="{713BAE48-ECE0-48FD-B625-43473EE55BD5}" dt="2022-06-20T15:39:13.056" v="10247"/>
          <ac:spMkLst>
            <pc:docMk/>
            <pc:sldMk cId="875648472" sldId="560"/>
            <ac:spMk id="18" creationId="{A903235C-9A5F-1FBF-252A-BE16D9A36802}"/>
          </ac:spMkLst>
        </pc:spChg>
        <pc:picChg chg="del">
          <ac:chgData name="James Houston - (Welsh Ambulance Service NHS Trust - 020)" userId="511aaea5-97ce-4cca-af6c-f1bbc52bb4ca" providerId="ADAL" clId="{713BAE48-ECE0-48FD-B625-43473EE55BD5}" dt="2022-06-20T14:13:29.207" v="8452" actId="478"/>
          <ac:picMkLst>
            <pc:docMk/>
            <pc:sldMk cId="875648472" sldId="560"/>
            <ac:picMk id="15" creationId="{2AE264AF-FEF7-E613-D4A3-ECBD1A49AA4E}"/>
          </ac:picMkLst>
        </pc:picChg>
        <pc:picChg chg="add mod">
          <ac:chgData name="James Houston - (Welsh Ambulance Service NHS Trust - 020)" userId="511aaea5-97ce-4cca-af6c-f1bbc52bb4ca" providerId="ADAL" clId="{713BAE48-ECE0-48FD-B625-43473EE55BD5}" dt="2022-06-20T14:13:59.065" v="8459" actId="14100"/>
          <ac:picMkLst>
            <pc:docMk/>
            <pc:sldMk cId="875648472" sldId="560"/>
            <ac:picMk id="17" creationId="{25C9527F-BDDB-2708-AEDB-2B3E759F693E}"/>
          </ac:picMkLst>
        </pc:picChg>
      </pc:sldChg>
      <pc:sldChg chg="addSp delSp modSp add mod">
        <pc:chgData name="James Houston - (Welsh Ambulance Service NHS Trust - 020)" userId="511aaea5-97ce-4cca-af6c-f1bbc52bb4ca" providerId="ADAL" clId="{713BAE48-ECE0-48FD-B625-43473EE55BD5}" dt="2022-06-21T12:49:56.377" v="12609" actId="6549"/>
        <pc:sldMkLst>
          <pc:docMk/>
          <pc:sldMk cId="150072007" sldId="561"/>
        </pc:sldMkLst>
        <pc:spChg chg="add del mod">
          <ac:chgData name="James Houston - (Welsh Ambulance Service NHS Trust - 020)" userId="511aaea5-97ce-4cca-af6c-f1bbc52bb4ca" providerId="ADAL" clId="{713BAE48-ECE0-48FD-B625-43473EE55BD5}" dt="2022-06-20T14:15:15.835" v="8485" actId="478"/>
          <ac:spMkLst>
            <pc:docMk/>
            <pc:sldMk cId="150072007" sldId="561"/>
            <ac:spMk id="3" creationId="{20C069FA-BB02-B1ED-97E0-8A9806111068}"/>
          </ac:spMkLst>
        </pc:spChg>
        <pc:spChg chg="mod">
          <ac:chgData name="James Houston - (Welsh Ambulance Service NHS Trust - 020)" userId="511aaea5-97ce-4cca-af6c-f1bbc52bb4ca" providerId="ADAL" clId="{713BAE48-ECE0-48FD-B625-43473EE55BD5}" dt="2022-06-21T12:49:56.377" v="12609" actId="6549"/>
          <ac:spMkLst>
            <pc:docMk/>
            <pc:sldMk cId="150072007" sldId="561"/>
            <ac:spMk id="9" creationId="{CC416CF6-F416-6BB7-FC9A-1A3823967919}"/>
          </ac:spMkLst>
        </pc:spChg>
        <pc:spChg chg="mod">
          <ac:chgData name="James Houston - (Welsh Ambulance Service NHS Trust - 020)" userId="511aaea5-97ce-4cca-af6c-f1bbc52bb4ca" providerId="ADAL" clId="{713BAE48-ECE0-48FD-B625-43473EE55BD5}" dt="2022-06-20T15:39:13.056" v="10247"/>
          <ac:spMkLst>
            <pc:docMk/>
            <pc:sldMk cId="150072007" sldId="561"/>
            <ac:spMk id="18" creationId="{A903235C-9A5F-1FBF-252A-BE16D9A36802}"/>
          </ac:spMkLst>
        </pc:spChg>
        <pc:picChg chg="add mod">
          <ac:chgData name="James Houston - (Welsh Ambulance Service NHS Trust - 020)" userId="511aaea5-97ce-4cca-af6c-f1bbc52bb4ca" providerId="ADAL" clId="{713BAE48-ECE0-48FD-B625-43473EE55BD5}" dt="2022-06-20T14:15:38.328" v="8488" actId="14100"/>
          <ac:picMkLst>
            <pc:docMk/>
            <pc:sldMk cId="150072007" sldId="561"/>
            <ac:picMk id="15" creationId="{BF6C1179-0419-A7D1-0692-D19EF6C0EB66}"/>
          </ac:picMkLst>
        </pc:picChg>
        <pc:picChg chg="del">
          <ac:chgData name="James Houston - (Welsh Ambulance Service NHS Trust - 020)" userId="511aaea5-97ce-4cca-af6c-f1bbc52bb4ca" providerId="ADAL" clId="{713BAE48-ECE0-48FD-B625-43473EE55BD5}" dt="2022-06-20T14:15:13.685" v="8484" actId="478"/>
          <ac:picMkLst>
            <pc:docMk/>
            <pc:sldMk cId="150072007" sldId="561"/>
            <ac:picMk id="17" creationId="{25C9527F-BDDB-2708-AEDB-2B3E759F693E}"/>
          </ac:picMkLst>
        </pc:picChg>
      </pc:sldChg>
      <pc:sldChg chg="add del">
        <pc:chgData name="James Houston - (Welsh Ambulance Service NHS Trust - 020)" userId="511aaea5-97ce-4cca-af6c-f1bbc52bb4ca" providerId="ADAL" clId="{713BAE48-ECE0-48FD-B625-43473EE55BD5}" dt="2022-06-20T14:15:08.328" v="8482" actId="47"/>
        <pc:sldMkLst>
          <pc:docMk/>
          <pc:sldMk cId="1789699497" sldId="561"/>
        </pc:sldMkLst>
      </pc:sldChg>
      <pc:sldChg chg="addSp delSp modSp add mod">
        <pc:chgData name="James Houston - (Welsh Ambulance Service NHS Trust - 020)" userId="511aaea5-97ce-4cca-af6c-f1bbc52bb4ca" providerId="ADAL" clId="{713BAE48-ECE0-48FD-B625-43473EE55BD5}" dt="2022-06-21T12:50:06.830" v="12632" actId="6549"/>
        <pc:sldMkLst>
          <pc:docMk/>
          <pc:sldMk cId="1039245578" sldId="562"/>
        </pc:sldMkLst>
        <pc:spChg chg="add del mod">
          <ac:chgData name="James Houston - (Welsh Ambulance Service NHS Trust - 020)" userId="511aaea5-97ce-4cca-af6c-f1bbc52bb4ca" providerId="ADAL" clId="{713BAE48-ECE0-48FD-B625-43473EE55BD5}" dt="2022-06-20T14:23:24.140" v="8530" actId="478"/>
          <ac:spMkLst>
            <pc:docMk/>
            <pc:sldMk cId="1039245578" sldId="562"/>
            <ac:spMk id="3" creationId="{D287D8F9-13AE-8B08-575E-A1E71CDE1792}"/>
          </ac:spMkLst>
        </pc:spChg>
        <pc:spChg chg="mod">
          <ac:chgData name="James Houston - (Welsh Ambulance Service NHS Trust - 020)" userId="511aaea5-97ce-4cca-af6c-f1bbc52bb4ca" providerId="ADAL" clId="{713BAE48-ECE0-48FD-B625-43473EE55BD5}" dt="2022-06-21T12:50:06.830" v="12632" actId="6549"/>
          <ac:spMkLst>
            <pc:docMk/>
            <pc:sldMk cId="1039245578" sldId="562"/>
            <ac:spMk id="9" creationId="{CC416CF6-F416-6BB7-FC9A-1A3823967919}"/>
          </ac:spMkLst>
        </pc:spChg>
        <pc:spChg chg="mod">
          <ac:chgData name="James Houston - (Welsh Ambulance Service NHS Trust - 020)" userId="511aaea5-97ce-4cca-af6c-f1bbc52bb4ca" providerId="ADAL" clId="{713BAE48-ECE0-48FD-B625-43473EE55BD5}" dt="2022-06-20T15:39:13.056" v="10247"/>
          <ac:spMkLst>
            <pc:docMk/>
            <pc:sldMk cId="1039245578" sldId="562"/>
            <ac:spMk id="18" creationId="{A903235C-9A5F-1FBF-252A-BE16D9A36802}"/>
          </ac:spMkLst>
        </pc:spChg>
        <pc:picChg chg="del">
          <ac:chgData name="James Houston - (Welsh Ambulance Service NHS Trust - 020)" userId="511aaea5-97ce-4cca-af6c-f1bbc52bb4ca" providerId="ADAL" clId="{713BAE48-ECE0-48FD-B625-43473EE55BD5}" dt="2022-06-20T14:23:21.385" v="8529" actId="478"/>
          <ac:picMkLst>
            <pc:docMk/>
            <pc:sldMk cId="1039245578" sldId="562"/>
            <ac:picMk id="15" creationId="{BF6C1179-0419-A7D1-0692-D19EF6C0EB66}"/>
          </ac:picMkLst>
        </pc:picChg>
        <pc:picChg chg="add mod">
          <ac:chgData name="James Houston - (Welsh Ambulance Service NHS Trust - 020)" userId="511aaea5-97ce-4cca-af6c-f1bbc52bb4ca" providerId="ADAL" clId="{713BAE48-ECE0-48FD-B625-43473EE55BD5}" dt="2022-06-20T14:23:37.305" v="8533" actId="14100"/>
          <ac:picMkLst>
            <pc:docMk/>
            <pc:sldMk cId="1039245578" sldId="562"/>
            <ac:picMk id="17" creationId="{65F92735-F414-D163-2DBC-15ED16F13F7A}"/>
          </ac:picMkLst>
        </pc:picChg>
      </pc:sldChg>
      <pc:sldChg chg="addSp delSp modSp add mod ord">
        <pc:chgData name="James Houston - (Welsh Ambulance Service NHS Trust - 020)" userId="511aaea5-97ce-4cca-af6c-f1bbc52bb4ca" providerId="ADAL" clId="{713BAE48-ECE0-48FD-B625-43473EE55BD5}" dt="2022-06-21T12:50:25.286" v="12633"/>
        <pc:sldMkLst>
          <pc:docMk/>
          <pc:sldMk cId="2539714526" sldId="563"/>
        </pc:sldMkLst>
        <pc:spChg chg="mod">
          <ac:chgData name="James Houston - (Welsh Ambulance Service NHS Trust - 020)" userId="511aaea5-97ce-4cca-af6c-f1bbc52bb4ca" providerId="ADAL" clId="{713BAE48-ECE0-48FD-B625-43473EE55BD5}" dt="2022-06-21T12:50:25.286" v="12633"/>
          <ac:spMkLst>
            <pc:docMk/>
            <pc:sldMk cId="2539714526" sldId="563"/>
            <ac:spMk id="9" creationId="{CC416CF6-F416-6BB7-FC9A-1A3823967919}"/>
          </ac:spMkLst>
        </pc:spChg>
        <pc:spChg chg="add mod">
          <ac:chgData name="James Houston - (Welsh Ambulance Service NHS Trust - 020)" userId="511aaea5-97ce-4cca-af6c-f1bbc52bb4ca" providerId="ADAL" clId="{713BAE48-ECE0-48FD-B625-43473EE55BD5}" dt="2022-06-20T15:39:13.056" v="10247"/>
          <ac:spMkLst>
            <pc:docMk/>
            <pc:sldMk cId="2539714526" sldId="563"/>
            <ac:spMk id="11" creationId="{A9046307-E37A-7FD9-F262-FC3F5BB17F85}"/>
          </ac:spMkLst>
        </pc:spChg>
        <pc:spChg chg="del">
          <ac:chgData name="James Houston - (Welsh Ambulance Service NHS Trust - 020)" userId="511aaea5-97ce-4cca-af6c-f1bbc52bb4ca" providerId="ADAL" clId="{713BAE48-ECE0-48FD-B625-43473EE55BD5}" dt="2022-06-20T14:25:30.305" v="8578" actId="478"/>
          <ac:spMkLst>
            <pc:docMk/>
            <pc:sldMk cId="2539714526" sldId="563"/>
            <ac:spMk id="13" creationId="{2FA0906D-BF0C-214B-089B-4C38836DEE4A}"/>
          </ac:spMkLst>
        </pc:spChg>
        <pc:spChg chg="mod">
          <ac:chgData name="James Houston - (Welsh Ambulance Service NHS Trust - 020)" userId="511aaea5-97ce-4cca-af6c-f1bbc52bb4ca" providerId="ADAL" clId="{713BAE48-ECE0-48FD-B625-43473EE55BD5}" dt="2022-06-20T14:58:24.293" v="10076"/>
          <ac:spMkLst>
            <pc:docMk/>
            <pc:sldMk cId="2539714526" sldId="563"/>
            <ac:spMk id="17" creationId="{E1CE1D14-DDCE-174F-E870-3AB3B0BA8C12}"/>
          </ac:spMkLst>
        </pc:spChg>
        <pc:spChg chg="add mod">
          <ac:chgData name="James Houston - (Welsh Ambulance Service NHS Trust - 020)" userId="511aaea5-97ce-4cca-af6c-f1bbc52bb4ca" providerId="ADAL" clId="{713BAE48-ECE0-48FD-B625-43473EE55BD5}" dt="2022-06-20T15:39:13.056" v="10247"/>
          <ac:spMkLst>
            <pc:docMk/>
            <pc:sldMk cId="2539714526" sldId="563"/>
            <ac:spMk id="18" creationId="{20C4F962-AB1A-090E-72F6-EC5A516D8120}"/>
          </ac:spMkLst>
        </pc:spChg>
        <pc:picChg chg="add mod">
          <ac:chgData name="James Houston - (Welsh Ambulance Service NHS Trust - 020)" userId="511aaea5-97ce-4cca-af6c-f1bbc52bb4ca" providerId="ADAL" clId="{713BAE48-ECE0-48FD-B625-43473EE55BD5}" dt="2022-06-20T14:25:40.937" v="8580"/>
          <ac:picMkLst>
            <pc:docMk/>
            <pc:sldMk cId="2539714526" sldId="563"/>
            <ac:picMk id="12" creationId="{E6806806-0911-D74D-C315-6B60E34D9BAD}"/>
          </ac:picMkLst>
        </pc:picChg>
        <pc:picChg chg="add mod ord">
          <ac:chgData name="James Houston - (Welsh Ambulance Service NHS Trust - 020)" userId="511aaea5-97ce-4cca-af6c-f1bbc52bb4ca" providerId="ADAL" clId="{713BAE48-ECE0-48FD-B625-43473EE55BD5}" dt="2022-06-20T14:26:01.442" v="8585" actId="167"/>
          <ac:picMkLst>
            <pc:docMk/>
            <pc:sldMk cId="2539714526" sldId="563"/>
            <ac:picMk id="14" creationId="{37F2D38C-9C52-2641-8D52-4D3649CB6235}"/>
          </ac:picMkLst>
        </pc:picChg>
        <pc:picChg chg="del">
          <ac:chgData name="James Houston - (Welsh Ambulance Service NHS Trust - 020)" userId="511aaea5-97ce-4cca-af6c-f1bbc52bb4ca" providerId="ADAL" clId="{713BAE48-ECE0-48FD-B625-43473EE55BD5}" dt="2022-06-20T14:25:15.429" v="8575" actId="478"/>
          <ac:picMkLst>
            <pc:docMk/>
            <pc:sldMk cId="2539714526" sldId="563"/>
            <ac:picMk id="15" creationId="{137885D8-A16D-A49D-8D1E-5DBC2A606722}"/>
          </ac:picMkLst>
        </pc:picChg>
        <pc:picChg chg="del">
          <ac:chgData name="James Houston - (Welsh Ambulance Service NHS Trust - 020)" userId="511aaea5-97ce-4cca-af6c-f1bbc52bb4ca" providerId="ADAL" clId="{713BAE48-ECE0-48FD-B625-43473EE55BD5}" dt="2022-06-20T14:25:13.156" v="8574" actId="478"/>
          <ac:picMkLst>
            <pc:docMk/>
            <pc:sldMk cId="2539714526" sldId="563"/>
            <ac:picMk id="16" creationId="{BF0287C5-1A76-3E08-C28B-D67EFD326C17}"/>
          </ac:picMkLst>
        </pc:picChg>
      </pc:sldChg>
      <pc:sldChg chg="addSp delSp modSp add mod">
        <pc:chgData name="James Houston - (Welsh Ambulance Service NHS Trust - 020)" userId="511aaea5-97ce-4cca-af6c-f1bbc52bb4ca" providerId="ADAL" clId="{713BAE48-ECE0-48FD-B625-43473EE55BD5}" dt="2022-06-21T12:50:30.524" v="12634"/>
        <pc:sldMkLst>
          <pc:docMk/>
          <pc:sldMk cId="2693679646" sldId="564"/>
        </pc:sldMkLst>
        <pc:spChg chg="add del mod">
          <ac:chgData name="James Houston - (Welsh Ambulance Service NHS Trust - 020)" userId="511aaea5-97ce-4cca-af6c-f1bbc52bb4ca" providerId="ADAL" clId="{713BAE48-ECE0-48FD-B625-43473EE55BD5}" dt="2022-06-20T14:26:35.034" v="8591" actId="478"/>
          <ac:spMkLst>
            <pc:docMk/>
            <pc:sldMk cId="2693679646" sldId="564"/>
            <ac:spMk id="3" creationId="{D3B9C749-BAB3-9E45-6B57-E5CB8BFA8FC9}"/>
          </ac:spMkLst>
        </pc:spChg>
        <pc:spChg chg="mod">
          <ac:chgData name="James Houston - (Welsh Ambulance Service NHS Trust - 020)" userId="511aaea5-97ce-4cca-af6c-f1bbc52bb4ca" providerId="ADAL" clId="{713BAE48-ECE0-48FD-B625-43473EE55BD5}" dt="2022-06-21T12:50:30.524" v="12634"/>
          <ac:spMkLst>
            <pc:docMk/>
            <pc:sldMk cId="2693679646" sldId="564"/>
            <ac:spMk id="9" creationId="{CC416CF6-F416-6BB7-FC9A-1A3823967919}"/>
          </ac:spMkLst>
        </pc:spChg>
        <pc:spChg chg="del">
          <ac:chgData name="James Houston - (Welsh Ambulance Service NHS Trust - 020)" userId="511aaea5-97ce-4cca-af6c-f1bbc52bb4ca" providerId="ADAL" clId="{713BAE48-ECE0-48FD-B625-43473EE55BD5}" dt="2022-06-20T14:26:31.940" v="8588" actId="478"/>
          <ac:spMkLst>
            <pc:docMk/>
            <pc:sldMk cId="2693679646" sldId="564"/>
            <ac:spMk id="11" creationId="{A9046307-E37A-7FD9-F262-FC3F5BB17F85}"/>
          </ac:spMkLst>
        </pc:spChg>
        <pc:spChg chg="add mod">
          <ac:chgData name="James Houston - (Welsh Ambulance Service NHS Trust - 020)" userId="511aaea5-97ce-4cca-af6c-f1bbc52bb4ca" providerId="ADAL" clId="{713BAE48-ECE0-48FD-B625-43473EE55BD5}" dt="2022-06-20T15:39:13.056" v="10247"/>
          <ac:spMkLst>
            <pc:docMk/>
            <pc:sldMk cId="2693679646" sldId="564"/>
            <ac:spMk id="13" creationId="{0DEBEF84-1173-4771-B465-F30F253091C4}"/>
          </ac:spMkLst>
        </pc:spChg>
        <pc:spChg chg="mod">
          <ac:chgData name="James Houston - (Welsh Ambulance Service NHS Trust - 020)" userId="511aaea5-97ce-4cca-af6c-f1bbc52bb4ca" providerId="ADAL" clId="{713BAE48-ECE0-48FD-B625-43473EE55BD5}" dt="2022-06-20T14:58:36.445" v="10078"/>
          <ac:spMkLst>
            <pc:docMk/>
            <pc:sldMk cId="2693679646" sldId="564"/>
            <ac:spMk id="17" creationId="{E1CE1D14-DDCE-174F-E870-3AB3B0BA8C12}"/>
          </ac:spMkLst>
        </pc:spChg>
        <pc:spChg chg="add mod">
          <ac:chgData name="James Houston - (Welsh Ambulance Service NHS Trust - 020)" userId="511aaea5-97ce-4cca-af6c-f1bbc52bb4ca" providerId="ADAL" clId="{713BAE48-ECE0-48FD-B625-43473EE55BD5}" dt="2022-06-20T15:39:13.056" v="10247"/>
          <ac:spMkLst>
            <pc:docMk/>
            <pc:sldMk cId="2693679646" sldId="564"/>
            <ac:spMk id="18" creationId="{69BDC39D-0A80-FDBC-A1CB-17618536CBE3}"/>
          </ac:spMkLst>
        </pc:spChg>
        <pc:picChg chg="del">
          <ac:chgData name="James Houston - (Welsh Ambulance Service NHS Trust - 020)" userId="511aaea5-97ce-4cca-af6c-f1bbc52bb4ca" providerId="ADAL" clId="{713BAE48-ECE0-48FD-B625-43473EE55BD5}" dt="2022-06-20T14:26:32.851" v="8589" actId="478"/>
          <ac:picMkLst>
            <pc:docMk/>
            <pc:sldMk cId="2693679646" sldId="564"/>
            <ac:picMk id="12" creationId="{E6806806-0911-D74D-C315-6B60E34D9BAD}"/>
          </ac:picMkLst>
        </pc:picChg>
        <pc:picChg chg="del">
          <ac:chgData name="James Houston - (Welsh Ambulance Service NHS Trust - 020)" userId="511aaea5-97ce-4cca-af6c-f1bbc52bb4ca" providerId="ADAL" clId="{713BAE48-ECE0-48FD-B625-43473EE55BD5}" dt="2022-06-20T14:26:33.459" v="8590" actId="478"/>
          <ac:picMkLst>
            <pc:docMk/>
            <pc:sldMk cId="2693679646" sldId="564"/>
            <ac:picMk id="14" creationId="{37F2D38C-9C52-2641-8D52-4D3649CB6235}"/>
          </ac:picMkLst>
        </pc:picChg>
        <pc:picChg chg="add mod">
          <ac:chgData name="James Houston - (Welsh Ambulance Service NHS Trust - 020)" userId="511aaea5-97ce-4cca-af6c-f1bbc52bb4ca" providerId="ADAL" clId="{713BAE48-ECE0-48FD-B625-43473EE55BD5}" dt="2022-06-20T14:26:48.176" v="8593"/>
          <ac:picMkLst>
            <pc:docMk/>
            <pc:sldMk cId="2693679646" sldId="564"/>
            <ac:picMk id="15" creationId="{FE72B26B-5CBC-3E26-D9C9-786589C6C1EA}"/>
          </ac:picMkLst>
        </pc:picChg>
        <pc:picChg chg="add mod ord">
          <ac:chgData name="James Houston - (Welsh Ambulance Service NHS Trust - 020)" userId="511aaea5-97ce-4cca-af6c-f1bbc52bb4ca" providerId="ADAL" clId="{713BAE48-ECE0-48FD-B625-43473EE55BD5}" dt="2022-06-20T14:27:01.583" v="8597" actId="167"/>
          <ac:picMkLst>
            <pc:docMk/>
            <pc:sldMk cId="2693679646" sldId="564"/>
            <ac:picMk id="16" creationId="{8D6C50B5-9153-C4BD-4E7A-1DEFBAE31A62}"/>
          </ac:picMkLst>
        </pc:picChg>
      </pc:sldChg>
      <pc:sldChg chg="addSp delSp modSp add mod">
        <pc:chgData name="James Houston - (Welsh Ambulance Service NHS Trust - 020)" userId="511aaea5-97ce-4cca-af6c-f1bbc52bb4ca" providerId="ADAL" clId="{713BAE48-ECE0-48FD-B625-43473EE55BD5}" dt="2022-06-21T12:50:34.863" v="12635"/>
        <pc:sldMkLst>
          <pc:docMk/>
          <pc:sldMk cId="3379791592" sldId="565"/>
        </pc:sldMkLst>
        <pc:spChg chg="add del mod">
          <ac:chgData name="James Houston - (Welsh Ambulance Service NHS Trust - 020)" userId="511aaea5-97ce-4cca-af6c-f1bbc52bb4ca" providerId="ADAL" clId="{713BAE48-ECE0-48FD-B625-43473EE55BD5}" dt="2022-06-20T14:27:25.787" v="8603" actId="478"/>
          <ac:spMkLst>
            <pc:docMk/>
            <pc:sldMk cId="3379791592" sldId="565"/>
            <ac:spMk id="3" creationId="{E1526846-FF77-0C3C-E6DE-967A385669FE}"/>
          </ac:spMkLst>
        </pc:spChg>
        <pc:spChg chg="mod">
          <ac:chgData name="James Houston - (Welsh Ambulance Service NHS Trust - 020)" userId="511aaea5-97ce-4cca-af6c-f1bbc52bb4ca" providerId="ADAL" clId="{713BAE48-ECE0-48FD-B625-43473EE55BD5}" dt="2022-06-21T12:50:34.863" v="12635"/>
          <ac:spMkLst>
            <pc:docMk/>
            <pc:sldMk cId="3379791592" sldId="565"/>
            <ac:spMk id="9" creationId="{CC416CF6-F416-6BB7-FC9A-1A3823967919}"/>
          </ac:spMkLst>
        </pc:spChg>
        <pc:spChg chg="del">
          <ac:chgData name="James Houston - (Welsh Ambulance Service NHS Trust - 020)" userId="511aaea5-97ce-4cca-af6c-f1bbc52bb4ca" providerId="ADAL" clId="{713BAE48-ECE0-48FD-B625-43473EE55BD5}" dt="2022-06-20T14:27:17.394" v="8601" actId="478"/>
          <ac:spMkLst>
            <pc:docMk/>
            <pc:sldMk cId="3379791592" sldId="565"/>
            <ac:spMk id="13" creationId="{0DEBEF84-1173-4771-B465-F30F253091C4}"/>
          </ac:spMkLst>
        </pc:spChg>
        <pc:spChg chg="add mod">
          <ac:chgData name="James Houston - (Welsh Ambulance Service NHS Trust - 020)" userId="511aaea5-97ce-4cca-af6c-f1bbc52bb4ca" providerId="ADAL" clId="{713BAE48-ECE0-48FD-B625-43473EE55BD5}" dt="2022-06-20T15:39:13.056" v="10247"/>
          <ac:spMkLst>
            <pc:docMk/>
            <pc:sldMk cId="3379791592" sldId="565"/>
            <ac:spMk id="14" creationId="{3A0A1C2E-55DC-BB68-9E7E-B2C5F0124833}"/>
          </ac:spMkLst>
        </pc:spChg>
        <pc:spChg chg="mod">
          <ac:chgData name="James Houston - (Welsh Ambulance Service NHS Trust - 020)" userId="511aaea5-97ce-4cca-af6c-f1bbc52bb4ca" providerId="ADAL" clId="{713BAE48-ECE0-48FD-B625-43473EE55BD5}" dt="2022-06-20T14:58:46.206" v="10081"/>
          <ac:spMkLst>
            <pc:docMk/>
            <pc:sldMk cId="3379791592" sldId="565"/>
            <ac:spMk id="17" creationId="{E1CE1D14-DDCE-174F-E870-3AB3B0BA8C12}"/>
          </ac:spMkLst>
        </pc:spChg>
        <pc:spChg chg="add mod">
          <ac:chgData name="James Houston - (Welsh Ambulance Service NHS Trust - 020)" userId="511aaea5-97ce-4cca-af6c-f1bbc52bb4ca" providerId="ADAL" clId="{713BAE48-ECE0-48FD-B625-43473EE55BD5}" dt="2022-06-20T15:39:13.056" v="10247"/>
          <ac:spMkLst>
            <pc:docMk/>
            <pc:sldMk cId="3379791592" sldId="565"/>
            <ac:spMk id="20" creationId="{ED2A1465-714E-4F32-3182-FC750AF404D1}"/>
          </ac:spMkLst>
        </pc:spChg>
        <pc:picChg chg="del">
          <ac:chgData name="James Houston - (Welsh Ambulance Service NHS Trust - 020)" userId="511aaea5-97ce-4cca-af6c-f1bbc52bb4ca" providerId="ADAL" clId="{713BAE48-ECE0-48FD-B625-43473EE55BD5}" dt="2022-06-20T14:27:15.888" v="8600" actId="478"/>
          <ac:picMkLst>
            <pc:docMk/>
            <pc:sldMk cId="3379791592" sldId="565"/>
            <ac:picMk id="15" creationId="{FE72B26B-5CBC-3E26-D9C9-786589C6C1EA}"/>
          </ac:picMkLst>
        </pc:picChg>
        <pc:picChg chg="del">
          <ac:chgData name="James Houston - (Welsh Ambulance Service NHS Trust - 020)" userId="511aaea5-97ce-4cca-af6c-f1bbc52bb4ca" providerId="ADAL" clId="{713BAE48-ECE0-48FD-B625-43473EE55BD5}" dt="2022-06-20T14:27:17.939" v="8602" actId="478"/>
          <ac:picMkLst>
            <pc:docMk/>
            <pc:sldMk cId="3379791592" sldId="565"/>
            <ac:picMk id="16" creationId="{8D6C50B5-9153-C4BD-4E7A-1DEFBAE31A62}"/>
          </ac:picMkLst>
        </pc:picChg>
        <pc:picChg chg="add mod">
          <ac:chgData name="James Houston - (Welsh Ambulance Service NHS Trust - 020)" userId="511aaea5-97ce-4cca-af6c-f1bbc52bb4ca" providerId="ADAL" clId="{713BAE48-ECE0-48FD-B625-43473EE55BD5}" dt="2022-06-20T14:27:32.756" v="8605"/>
          <ac:picMkLst>
            <pc:docMk/>
            <pc:sldMk cId="3379791592" sldId="565"/>
            <ac:picMk id="18" creationId="{A30A51BB-8B96-E2CD-8C2E-A4D0D4184F0C}"/>
          </ac:picMkLst>
        </pc:picChg>
        <pc:picChg chg="add mod ord">
          <ac:chgData name="James Houston - (Welsh Ambulance Service NHS Trust - 020)" userId="511aaea5-97ce-4cca-af6c-f1bbc52bb4ca" providerId="ADAL" clId="{713BAE48-ECE0-48FD-B625-43473EE55BD5}" dt="2022-06-20T14:27:47.948" v="8609" actId="167"/>
          <ac:picMkLst>
            <pc:docMk/>
            <pc:sldMk cId="3379791592" sldId="565"/>
            <ac:picMk id="19" creationId="{15287F5E-875B-372B-5201-D51E9B70FD8D}"/>
          </ac:picMkLst>
        </pc:picChg>
      </pc:sldChg>
      <pc:sldChg chg="addSp delSp modSp add mod ord">
        <pc:chgData name="James Houston - (Welsh Ambulance Service NHS Trust - 020)" userId="511aaea5-97ce-4cca-af6c-f1bbc52bb4ca" providerId="ADAL" clId="{713BAE48-ECE0-48FD-B625-43473EE55BD5}" dt="2022-06-21T12:50:43.518" v="12637" actId="1076"/>
        <pc:sldMkLst>
          <pc:docMk/>
          <pc:sldMk cId="315300950" sldId="566"/>
        </pc:sldMkLst>
        <pc:spChg chg="mod">
          <ac:chgData name="James Houston - (Welsh Ambulance Service NHS Trust - 020)" userId="511aaea5-97ce-4cca-af6c-f1bbc52bb4ca" providerId="ADAL" clId="{713BAE48-ECE0-48FD-B625-43473EE55BD5}" dt="2022-06-21T12:50:43.518" v="12637" actId="1076"/>
          <ac:spMkLst>
            <pc:docMk/>
            <pc:sldMk cId="315300950" sldId="566"/>
            <ac:spMk id="9" creationId="{CC416CF6-F416-6BB7-FC9A-1A3823967919}"/>
          </ac:spMkLst>
        </pc:spChg>
        <pc:spChg chg="mod">
          <ac:chgData name="James Houston - (Welsh Ambulance Service NHS Trust - 020)" userId="511aaea5-97ce-4cca-af6c-f1bbc52bb4ca" providerId="ADAL" clId="{713BAE48-ECE0-48FD-B625-43473EE55BD5}" dt="2022-06-20T14:33:29.617" v="8671" actId="1076"/>
          <ac:spMkLst>
            <pc:docMk/>
            <pc:sldMk cId="315300950" sldId="566"/>
            <ac:spMk id="16" creationId="{1589B926-893F-218F-072E-24C359260BA5}"/>
          </ac:spMkLst>
        </pc:spChg>
        <pc:spChg chg="mod">
          <ac:chgData name="James Houston - (Welsh Ambulance Service NHS Trust - 020)" userId="511aaea5-97ce-4cca-af6c-f1bbc52bb4ca" providerId="ADAL" clId="{713BAE48-ECE0-48FD-B625-43473EE55BD5}" dt="2022-06-20T14:33:26.529" v="8670" actId="1076"/>
          <ac:spMkLst>
            <pc:docMk/>
            <pc:sldMk cId="315300950" sldId="566"/>
            <ac:spMk id="18" creationId="{0D298A52-9F03-4880-BD04-037024698213}"/>
          </ac:spMkLst>
        </pc:spChg>
        <pc:spChg chg="mod">
          <ac:chgData name="James Houston - (Welsh Ambulance Service NHS Trust - 020)" userId="511aaea5-97ce-4cca-af6c-f1bbc52bb4ca" providerId="ADAL" clId="{713BAE48-ECE0-48FD-B625-43473EE55BD5}" dt="2022-06-20T14:33:24.130" v="8669" actId="1076"/>
          <ac:spMkLst>
            <pc:docMk/>
            <pc:sldMk cId="315300950" sldId="566"/>
            <ac:spMk id="20" creationId="{381A9585-568C-DB1D-7CDE-F7FA75B2EE3E}"/>
          </ac:spMkLst>
        </pc:spChg>
        <pc:spChg chg="del">
          <ac:chgData name="James Houston - (Welsh Ambulance Service NHS Trust - 020)" userId="511aaea5-97ce-4cca-af6c-f1bbc52bb4ca" providerId="ADAL" clId="{713BAE48-ECE0-48FD-B625-43473EE55BD5}" dt="2022-06-20T14:28:43.277" v="8624" actId="478"/>
          <ac:spMkLst>
            <pc:docMk/>
            <pc:sldMk cId="315300950" sldId="566"/>
            <ac:spMk id="23" creationId="{8800F4F8-4660-C407-6EDB-1577BF76D4A6}"/>
          </ac:spMkLst>
        </pc:spChg>
        <pc:picChg chg="del">
          <ac:chgData name="James Houston - (Welsh Ambulance Service NHS Trust - 020)" userId="511aaea5-97ce-4cca-af6c-f1bbc52bb4ca" providerId="ADAL" clId="{713BAE48-ECE0-48FD-B625-43473EE55BD5}" dt="2022-06-20T14:29:05.473" v="8626" actId="478"/>
          <ac:picMkLst>
            <pc:docMk/>
            <pc:sldMk cId="315300950" sldId="566"/>
            <ac:picMk id="12" creationId="{08B59124-26C3-70A1-DC16-6FED9FF7D1E3}"/>
          </ac:picMkLst>
        </pc:picChg>
        <pc:picChg chg="add mod">
          <ac:chgData name="James Houston - (Welsh Ambulance Service NHS Trust - 020)" userId="511aaea5-97ce-4cca-af6c-f1bbc52bb4ca" providerId="ADAL" clId="{713BAE48-ECE0-48FD-B625-43473EE55BD5}" dt="2022-06-20T14:33:20.177" v="8668" actId="1076"/>
          <ac:picMkLst>
            <pc:docMk/>
            <pc:sldMk cId="315300950" sldId="566"/>
            <ac:picMk id="14" creationId="{15558624-9B4F-6EAF-C863-CAD69562B037}"/>
          </ac:picMkLst>
        </pc:picChg>
        <pc:cxnChg chg="mod">
          <ac:chgData name="James Houston - (Welsh Ambulance Service NHS Trust - 020)" userId="511aaea5-97ce-4cca-af6c-f1bbc52bb4ca" providerId="ADAL" clId="{713BAE48-ECE0-48FD-B625-43473EE55BD5}" dt="2022-06-20T14:33:24.130" v="8669" actId="1076"/>
          <ac:cxnSpMkLst>
            <pc:docMk/>
            <pc:sldMk cId="315300950" sldId="566"/>
            <ac:cxnSpMk id="22" creationId="{363D65C1-125B-5E23-D29A-86327E92C6BF}"/>
          </ac:cxnSpMkLst>
        </pc:cxnChg>
      </pc:sldChg>
    </pc:docChg>
  </pc:docChgLst>
  <pc:docChgLst>
    <pc:chgData name="James Houston - (Welsh Ambulance Service NHS Trust - 020)" userId="511aaea5-97ce-4cca-af6c-f1bbc52bb4ca" providerId="ADAL" clId="{083C9C2B-6ED5-4DF6-B222-42C528F17E0E}"/>
    <pc:docChg chg="undo custSel addSld delSld modSld">
      <pc:chgData name="James Houston - (Welsh Ambulance Service NHS Trust - 020)" userId="511aaea5-97ce-4cca-af6c-f1bbc52bb4ca" providerId="ADAL" clId="{083C9C2B-6ED5-4DF6-B222-42C528F17E0E}" dt="2022-06-28T11:09:41.934" v="25" actId="20577"/>
      <pc:docMkLst>
        <pc:docMk/>
      </pc:docMkLst>
      <pc:sldChg chg="addSp delSp modSp add del mod">
        <pc:chgData name="James Houston - (Welsh Ambulance Service NHS Trust - 020)" userId="511aaea5-97ce-4cca-af6c-f1bbc52bb4ca" providerId="ADAL" clId="{083C9C2B-6ED5-4DF6-B222-42C528F17E0E}" dt="2022-06-28T10:59:42.138" v="11" actId="1076"/>
        <pc:sldMkLst>
          <pc:docMk/>
          <pc:sldMk cId="1912127335" sldId="555"/>
        </pc:sldMkLst>
        <pc:picChg chg="add mod">
          <ac:chgData name="James Houston - (Welsh Ambulance Service NHS Trust - 020)" userId="511aaea5-97ce-4cca-af6c-f1bbc52bb4ca" providerId="ADAL" clId="{083C9C2B-6ED5-4DF6-B222-42C528F17E0E}" dt="2022-06-28T10:59:42.138" v="11" actId="1076"/>
          <ac:picMkLst>
            <pc:docMk/>
            <pc:sldMk cId="1912127335" sldId="555"/>
            <ac:picMk id="12" creationId="{7E2876A2-BA66-F52A-3E26-8D2E9020C193}"/>
          </ac:picMkLst>
        </pc:picChg>
        <pc:picChg chg="del">
          <ac:chgData name="James Houston - (Welsh Ambulance Service NHS Trust - 020)" userId="511aaea5-97ce-4cca-af6c-f1bbc52bb4ca" providerId="ADAL" clId="{083C9C2B-6ED5-4DF6-B222-42C528F17E0E}" dt="2022-06-28T10:49:21.583" v="4" actId="478"/>
          <ac:picMkLst>
            <pc:docMk/>
            <pc:sldMk cId="1912127335" sldId="555"/>
            <ac:picMk id="16" creationId="{BF0287C5-1A76-3E08-C28B-D67EFD326C17}"/>
          </ac:picMkLst>
        </pc:picChg>
      </pc:sldChg>
      <pc:sldChg chg="addSp delSp modSp mod">
        <pc:chgData name="James Houston - (Welsh Ambulance Service NHS Trust - 020)" userId="511aaea5-97ce-4cca-af6c-f1bbc52bb4ca" providerId="ADAL" clId="{083C9C2B-6ED5-4DF6-B222-42C528F17E0E}" dt="2022-06-28T10:59:59.499" v="13" actId="1076"/>
        <pc:sldMkLst>
          <pc:docMk/>
          <pc:sldMk cId="4188243219" sldId="556"/>
        </pc:sldMkLst>
        <pc:picChg chg="del">
          <ac:chgData name="James Houston - (Welsh Ambulance Service NHS Trust - 020)" userId="511aaea5-97ce-4cca-af6c-f1bbc52bb4ca" providerId="ADAL" clId="{083C9C2B-6ED5-4DF6-B222-42C528F17E0E}" dt="2022-06-28T10:49:28.038" v="5" actId="478"/>
          <ac:picMkLst>
            <pc:docMk/>
            <pc:sldMk cId="4188243219" sldId="556"/>
            <ac:picMk id="11" creationId="{9E966B7F-05CF-F271-D14D-EB27E3A3C9E6}"/>
          </ac:picMkLst>
        </pc:picChg>
        <pc:picChg chg="add mod">
          <ac:chgData name="James Houston - (Welsh Ambulance Service NHS Trust - 020)" userId="511aaea5-97ce-4cca-af6c-f1bbc52bb4ca" providerId="ADAL" clId="{083C9C2B-6ED5-4DF6-B222-42C528F17E0E}" dt="2022-06-28T10:59:59.499" v="13" actId="1076"/>
          <ac:picMkLst>
            <pc:docMk/>
            <pc:sldMk cId="4188243219" sldId="556"/>
            <ac:picMk id="14" creationId="{A57EE7E7-3E42-1418-E047-37D31BFDA48A}"/>
          </ac:picMkLst>
        </pc:picChg>
      </pc:sldChg>
      <pc:sldChg chg="addSp delSp modSp mod">
        <pc:chgData name="James Houston - (Welsh Ambulance Service NHS Trust - 020)" userId="511aaea5-97ce-4cca-af6c-f1bbc52bb4ca" providerId="ADAL" clId="{083C9C2B-6ED5-4DF6-B222-42C528F17E0E}" dt="2022-06-28T11:00:24.707" v="17" actId="1076"/>
        <pc:sldMkLst>
          <pc:docMk/>
          <pc:sldMk cId="4132024604" sldId="557"/>
        </pc:sldMkLst>
        <pc:picChg chg="del">
          <ac:chgData name="James Houston - (Welsh Ambulance Service NHS Trust - 020)" userId="511aaea5-97ce-4cca-af6c-f1bbc52bb4ca" providerId="ADAL" clId="{083C9C2B-6ED5-4DF6-B222-42C528F17E0E}" dt="2022-06-28T10:49:31.173" v="6" actId="478"/>
          <ac:picMkLst>
            <pc:docMk/>
            <pc:sldMk cId="4132024604" sldId="557"/>
            <ac:picMk id="15" creationId="{6030DEAB-D0F9-62D0-77E9-566D41CC2887}"/>
          </ac:picMkLst>
        </pc:picChg>
        <pc:picChg chg="add mod">
          <ac:chgData name="James Houston - (Welsh Ambulance Service NHS Trust - 020)" userId="511aaea5-97ce-4cca-af6c-f1bbc52bb4ca" providerId="ADAL" clId="{083C9C2B-6ED5-4DF6-B222-42C528F17E0E}" dt="2022-06-28T11:00:17.718" v="15"/>
          <ac:picMkLst>
            <pc:docMk/>
            <pc:sldMk cId="4132024604" sldId="557"/>
            <ac:picMk id="18" creationId="{CD6CCB79-A911-FDCA-F653-931C73527D9D}"/>
          </ac:picMkLst>
        </pc:picChg>
        <pc:picChg chg="add mod">
          <ac:chgData name="James Houston - (Welsh Ambulance Service NHS Trust - 020)" userId="511aaea5-97ce-4cca-af6c-f1bbc52bb4ca" providerId="ADAL" clId="{083C9C2B-6ED5-4DF6-B222-42C528F17E0E}" dt="2022-06-28T11:00:24.707" v="17" actId="1076"/>
          <ac:picMkLst>
            <pc:docMk/>
            <pc:sldMk cId="4132024604" sldId="557"/>
            <ac:picMk id="19" creationId="{CD6CCB79-A911-FDCA-F653-931C73527D9D}"/>
          </ac:picMkLst>
        </pc:picChg>
      </pc:sldChg>
      <pc:sldChg chg="modSp mod">
        <pc:chgData name="James Houston - (Welsh Ambulance Service NHS Trust - 020)" userId="511aaea5-97ce-4cca-af6c-f1bbc52bb4ca" providerId="ADAL" clId="{083C9C2B-6ED5-4DF6-B222-42C528F17E0E}" dt="2022-06-28T11:09:19.199" v="24" actId="6549"/>
        <pc:sldMkLst>
          <pc:docMk/>
          <pc:sldMk cId="3062571510" sldId="559"/>
        </pc:sldMkLst>
        <pc:spChg chg="mod">
          <ac:chgData name="James Houston - (Welsh Ambulance Service NHS Trust - 020)" userId="511aaea5-97ce-4cca-af6c-f1bbc52bb4ca" providerId="ADAL" clId="{083C9C2B-6ED5-4DF6-B222-42C528F17E0E}" dt="2022-06-28T11:09:19.199" v="24" actId="6549"/>
          <ac:spMkLst>
            <pc:docMk/>
            <pc:sldMk cId="3062571510" sldId="559"/>
            <ac:spMk id="18" creationId="{0D298A52-9F03-4880-BD04-037024698213}"/>
          </ac:spMkLst>
        </pc:spChg>
        <pc:picChg chg="mod">
          <ac:chgData name="James Houston - (Welsh Ambulance Service NHS Trust - 020)" userId="511aaea5-97ce-4cca-af6c-f1bbc52bb4ca" providerId="ADAL" clId="{083C9C2B-6ED5-4DF6-B222-42C528F17E0E}" dt="2022-06-28T10:35:53.122" v="1" actId="1076"/>
          <ac:picMkLst>
            <pc:docMk/>
            <pc:sldMk cId="3062571510" sldId="559"/>
            <ac:picMk id="12" creationId="{08B59124-26C3-70A1-DC16-6FED9FF7D1E3}"/>
          </ac:picMkLst>
        </pc:picChg>
      </pc:sldChg>
      <pc:sldChg chg="addSp delSp modSp mod">
        <pc:chgData name="James Houston - (Welsh Ambulance Service NHS Trust - 020)" userId="511aaea5-97ce-4cca-af6c-f1bbc52bb4ca" providerId="ADAL" clId="{083C9C2B-6ED5-4DF6-B222-42C528F17E0E}" dt="2022-06-28T11:01:09.939" v="19" actId="1076"/>
        <pc:sldMkLst>
          <pc:docMk/>
          <pc:sldMk cId="2539714526" sldId="563"/>
        </pc:sldMkLst>
        <pc:picChg chg="del">
          <ac:chgData name="James Houston - (Welsh Ambulance Service NHS Trust - 020)" userId="511aaea5-97ce-4cca-af6c-f1bbc52bb4ca" providerId="ADAL" clId="{083C9C2B-6ED5-4DF6-B222-42C528F17E0E}" dt="2022-06-28T10:49:40.839" v="7" actId="478"/>
          <ac:picMkLst>
            <pc:docMk/>
            <pc:sldMk cId="2539714526" sldId="563"/>
            <ac:picMk id="12" creationId="{E6806806-0911-D74D-C315-6B60E34D9BAD}"/>
          </ac:picMkLst>
        </pc:picChg>
        <pc:picChg chg="add mod">
          <ac:chgData name="James Houston - (Welsh Ambulance Service NHS Trust - 020)" userId="511aaea5-97ce-4cca-af6c-f1bbc52bb4ca" providerId="ADAL" clId="{083C9C2B-6ED5-4DF6-B222-42C528F17E0E}" dt="2022-06-28T11:01:09.939" v="19" actId="1076"/>
          <ac:picMkLst>
            <pc:docMk/>
            <pc:sldMk cId="2539714526" sldId="563"/>
            <ac:picMk id="13" creationId="{B4CD4072-95EF-D02C-E3D9-BB04D9348C6F}"/>
          </ac:picMkLst>
        </pc:picChg>
      </pc:sldChg>
      <pc:sldChg chg="addSp delSp modSp mod">
        <pc:chgData name="James Houston - (Welsh Ambulance Service NHS Trust - 020)" userId="511aaea5-97ce-4cca-af6c-f1bbc52bb4ca" providerId="ADAL" clId="{083C9C2B-6ED5-4DF6-B222-42C528F17E0E}" dt="2022-06-28T11:01:24.923" v="21" actId="1076"/>
        <pc:sldMkLst>
          <pc:docMk/>
          <pc:sldMk cId="2693679646" sldId="564"/>
        </pc:sldMkLst>
        <pc:picChg chg="add mod">
          <ac:chgData name="James Houston - (Welsh Ambulance Service NHS Trust - 020)" userId="511aaea5-97ce-4cca-af6c-f1bbc52bb4ca" providerId="ADAL" clId="{083C9C2B-6ED5-4DF6-B222-42C528F17E0E}" dt="2022-06-28T11:01:24.923" v="21" actId="1076"/>
          <ac:picMkLst>
            <pc:docMk/>
            <pc:sldMk cId="2693679646" sldId="564"/>
            <ac:picMk id="12" creationId="{2FAE143F-E6D0-F9FD-09BD-C24D3422921A}"/>
          </ac:picMkLst>
        </pc:picChg>
        <pc:picChg chg="del">
          <ac:chgData name="James Houston - (Welsh Ambulance Service NHS Trust - 020)" userId="511aaea5-97ce-4cca-af6c-f1bbc52bb4ca" providerId="ADAL" clId="{083C9C2B-6ED5-4DF6-B222-42C528F17E0E}" dt="2022-06-28T10:49:43.707" v="8" actId="478"/>
          <ac:picMkLst>
            <pc:docMk/>
            <pc:sldMk cId="2693679646" sldId="564"/>
            <ac:picMk id="15" creationId="{FE72B26B-5CBC-3E26-D9C9-786589C6C1EA}"/>
          </ac:picMkLst>
        </pc:picChg>
      </pc:sldChg>
      <pc:sldChg chg="addSp delSp modSp mod">
        <pc:chgData name="James Houston - (Welsh Ambulance Service NHS Trust - 020)" userId="511aaea5-97ce-4cca-af6c-f1bbc52bb4ca" providerId="ADAL" clId="{083C9C2B-6ED5-4DF6-B222-42C528F17E0E}" dt="2022-06-28T11:01:37.898" v="23" actId="1076"/>
        <pc:sldMkLst>
          <pc:docMk/>
          <pc:sldMk cId="3379791592" sldId="565"/>
        </pc:sldMkLst>
        <pc:picChg chg="add mod">
          <ac:chgData name="James Houston - (Welsh Ambulance Service NHS Trust - 020)" userId="511aaea5-97ce-4cca-af6c-f1bbc52bb4ca" providerId="ADAL" clId="{083C9C2B-6ED5-4DF6-B222-42C528F17E0E}" dt="2022-06-28T11:01:37.898" v="23" actId="1076"/>
          <ac:picMkLst>
            <pc:docMk/>
            <pc:sldMk cId="3379791592" sldId="565"/>
            <ac:picMk id="12" creationId="{FE3849E2-182C-8A90-5D3D-527B5E58BDF7}"/>
          </ac:picMkLst>
        </pc:picChg>
        <pc:picChg chg="del">
          <ac:chgData name="James Houston - (Welsh Ambulance Service NHS Trust - 020)" userId="511aaea5-97ce-4cca-af6c-f1bbc52bb4ca" providerId="ADAL" clId="{083C9C2B-6ED5-4DF6-B222-42C528F17E0E}" dt="2022-06-28T10:49:46.477" v="9" actId="478"/>
          <ac:picMkLst>
            <pc:docMk/>
            <pc:sldMk cId="3379791592" sldId="565"/>
            <ac:picMk id="18" creationId="{A30A51BB-8B96-E2CD-8C2E-A4D0D4184F0C}"/>
          </ac:picMkLst>
        </pc:picChg>
      </pc:sldChg>
      <pc:sldChg chg="modSp mod">
        <pc:chgData name="James Houston - (Welsh Ambulance Service NHS Trust - 020)" userId="511aaea5-97ce-4cca-af6c-f1bbc52bb4ca" providerId="ADAL" clId="{083C9C2B-6ED5-4DF6-B222-42C528F17E0E}" dt="2022-06-28T11:09:41.934" v="25" actId="20577"/>
        <pc:sldMkLst>
          <pc:docMk/>
          <pc:sldMk cId="315300950" sldId="566"/>
        </pc:sldMkLst>
        <pc:spChg chg="mod">
          <ac:chgData name="James Houston - (Welsh Ambulance Service NHS Trust - 020)" userId="511aaea5-97ce-4cca-af6c-f1bbc52bb4ca" providerId="ADAL" clId="{083C9C2B-6ED5-4DF6-B222-42C528F17E0E}" dt="2022-06-28T11:09:41.934" v="25" actId="20577"/>
          <ac:spMkLst>
            <pc:docMk/>
            <pc:sldMk cId="315300950" sldId="566"/>
            <ac:spMk id="18" creationId="{0D298A52-9F03-4880-BD04-037024698213}"/>
          </ac:spMkLst>
        </pc:spChg>
      </pc:sldChg>
    </pc:docChg>
  </pc:docChgLst>
  <pc:docChgLst>
    <pc:chgData name="James Houston - (Welsh Ambulance Service NHS Trust - 020)" userId="S::james.houston@wales.nhs.uk::511aaea5-97ce-4cca-af6c-f1bbc52bb4ca" providerId="AD" clId="Web-{E547D07C-B545-48A3-B9AE-7D0C3836569B}"/>
    <pc:docChg chg="modSld">
      <pc:chgData name="James Houston - (Welsh Ambulance Service NHS Trust - 020)" userId="S::james.houston@wales.nhs.uk::511aaea5-97ce-4cca-af6c-f1bbc52bb4ca" providerId="AD" clId="Web-{E547D07C-B545-48A3-B9AE-7D0C3836569B}" dt="2022-06-24T14:00:52.491" v="1" actId="14100"/>
      <pc:docMkLst>
        <pc:docMk/>
      </pc:docMkLst>
      <pc:sldChg chg="modSp">
        <pc:chgData name="James Houston - (Welsh Ambulance Service NHS Trust - 020)" userId="S::james.houston@wales.nhs.uk::511aaea5-97ce-4cca-af6c-f1bbc52bb4ca" providerId="AD" clId="Web-{E547D07C-B545-48A3-B9AE-7D0C3836569B}" dt="2022-06-24T14:00:52.491" v="1" actId="14100"/>
        <pc:sldMkLst>
          <pc:docMk/>
          <pc:sldMk cId="1912127335" sldId="555"/>
        </pc:sldMkLst>
        <pc:spChg chg="mod">
          <ac:chgData name="James Houston - (Welsh Ambulance Service NHS Trust - 020)" userId="S::james.houston@wales.nhs.uk::511aaea5-97ce-4cca-af6c-f1bbc52bb4ca" providerId="AD" clId="Web-{E547D07C-B545-48A3-B9AE-7D0C3836569B}" dt="2022-06-24T14:00:52.491" v="1" actId="14100"/>
          <ac:spMkLst>
            <pc:docMk/>
            <pc:sldMk cId="1912127335" sldId="555"/>
            <ac:spMk id="17" creationId="{E1CE1D14-DDCE-174F-E870-3AB3B0BA8C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3072FF4-1DC9-437E-B87D-71459A4A388B}" type="datetimeFigureOut">
              <a:rPr lang="en-GB" smtClean="0"/>
              <a:t>28/06/2022</a:t>
            </a:fld>
            <a:endParaRPr lang="en-GB"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GB"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D3E45C8-ACCC-4D17-BFB4-2B7E71B517CC}" type="slidenum">
              <a:rPr lang="en-GB" smtClean="0"/>
              <a:t>‹#›</a:t>
            </a:fld>
            <a:endParaRPr lang="en-GB" dirty="0"/>
          </a:p>
        </p:txBody>
      </p:sp>
    </p:spTree>
    <p:extLst>
      <p:ext uri="{BB962C8B-B14F-4D97-AF65-F5344CB8AC3E}">
        <p14:creationId xmlns:p14="http://schemas.microsoft.com/office/powerpoint/2010/main" val="106036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B6FDE93-F96A-4921-8964-551DFDED4F2A}"/>
              </a:ext>
            </a:extLst>
          </p:cNvPr>
          <p:cNvPicPr>
            <a:picLocks noChangeAspect="1"/>
          </p:cNvPicPr>
          <p:nvPr userDrawn="1"/>
        </p:nvPicPr>
        <p:blipFill>
          <a:blip r:embed="rId2"/>
          <a:stretch>
            <a:fillRect/>
          </a:stretch>
        </p:blipFill>
        <p:spPr>
          <a:xfrm>
            <a:off x="3169367" y="0"/>
            <a:ext cx="5853266" cy="6858000"/>
          </a:xfrm>
          <a:prstGeom prst="rect">
            <a:avLst/>
          </a:prstGeom>
        </p:spPr>
      </p:pic>
      <p:sp>
        <p:nvSpPr>
          <p:cNvPr id="17" name="Rectangle 16">
            <a:extLst>
              <a:ext uri="{FF2B5EF4-FFF2-40B4-BE49-F238E27FC236}">
                <a16:creationId xmlns:a16="http://schemas.microsoft.com/office/drawing/2014/main" id="{E6C19FB6-EC65-46CE-AE49-BC4E86E3FCD4}"/>
              </a:ext>
            </a:extLst>
          </p:cNvPr>
          <p:cNvSpPr/>
          <p:nvPr userDrawn="1"/>
        </p:nvSpPr>
        <p:spPr>
          <a:xfrm>
            <a:off x="0" y="0"/>
            <a:ext cx="12192000" cy="6858000"/>
          </a:xfrm>
          <a:prstGeom prst="rect">
            <a:avLst/>
          </a:prstGeom>
          <a:solidFill>
            <a:srgbClr val="4472C4">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a:extLst>
              <a:ext uri="{FF2B5EF4-FFF2-40B4-BE49-F238E27FC236}">
                <a16:creationId xmlns:a16="http://schemas.microsoft.com/office/drawing/2014/main" id="{27C70A35-10CD-4B46-B759-A6D7C359C305}"/>
              </a:ext>
            </a:extLst>
          </p:cNvPr>
          <p:cNvSpPr>
            <a:spLocks noGrp="1"/>
          </p:cNvSpPr>
          <p:nvPr>
            <p:ph type="sldNum" sz="quarter" idx="12"/>
          </p:nvPr>
        </p:nvSpPr>
        <p:spPr/>
        <p:txBody>
          <a:bodyPr/>
          <a:lstStyle/>
          <a:p>
            <a:fld id="{F3B3AE17-1DE6-4A16-B45D-55306408C088}" type="slidenum">
              <a:rPr lang="en-GB" smtClean="0"/>
              <a:t>‹#›</a:t>
            </a:fld>
            <a:endParaRPr lang="en-GB" dirty="0"/>
          </a:p>
        </p:txBody>
      </p:sp>
      <p:sp>
        <p:nvSpPr>
          <p:cNvPr id="2" name="Title 1">
            <a:extLst>
              <a:ext uri="{FF2B5EF4-FFF2-40B4-BE49-F238E27FC236}">
                <a16:creationId xmlns:a16="http://schemas.microsoft.com/office/drawing/2014/main" id="{79D29DE2-8F9E-42BE-AECD-D711188E87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5B82BD6-8C46-437E-8824-91FAFF4464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11D8CA0-58D9-4793-91B7-0B4FE7A9A963}"/>
              </a:ext>
            </a:extLst>
          </p:cNvPr>
          <p:cNvSpPr>
            <a:spLocks noGrp="1"/>
          </p:cNvSpPr>
          <p:nvPr>
            <p:ph type="dt" sz="half" idx="10"/>
          </p:nvPr>
        </p:nvSpPr>
        <p:spPr>
          <a:xfrm>
            <a:off x="0" y="6057719"/>
            <a:ext cx="2743200" cy="365125"/>
          </a:xfrm>
        </p:spPr>
        <p:txBody>
          <a:bodyPr/>
          <a:lstStyle>
            <a:lvl1pPr>
              <a:defRPr>
                <a:solidFill>
                  <a:schemeClr val="bg1"/>
                </a:solidFill>
              </a:defRPr>
            </a:lvl1pPr>
          </a:lstStyle>
          <a:p>
            <a:r>
              <a:rPr lang="en-GB" dirty="0"/>
              <a:t>04/01/2019</a:t>
            </a:r>
          </a:p>
        </p:txBody>
      </p:sp>
      <p:pic>
        <p:nvPicPr>
          <p:cNvPr id="8" name="Picture 7" descr="Logo&#10;&#10;Description automatically generated">
            <a:extLst>
              <a:ext uri="{FF2B5EF4-FFF2-40B4-BE49-F238E27FC236}">
                <a16:creationId xmlns:a16="http://schemas.microsoft.com/office/drawing/2014/main" id="{11B60D5D-BB16-41E9-AEF3-105A056F2F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878" y="6448960"/>
            <a:ext cx="1392492" cy="409040"/>
          </a:xfrm>
          <a:prstGeom prst="rect">
            <a:avLst/>
          </a:prstGeom>
        </p:spPr>
      </p:pic>
    </p:spTree>
    <p:extLst>
      <p:ext uri="{BB962C8B-B14F-4D97-AF65-F5344CB8AC3E}">
        <p14:creationId xmlns:p14="http://schemas.microsoft.com/office/powerpoint/2010/main" val="1949286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CDC540-A512-474B-A659-8CA6A976DA19}"/>
              </a:ext>
            </a:extLst>
          </p:cNvPr>
          <p:cNvSpPr>
            <a:spLocks noGrp="1"/>
          </p:cNvSpPr>
          <p:nvPr>
            <p:ph type="dt" sz="half" idx="10"/>
          </p:nvPr>
        </p:nvSpPr>
        <p:spPr/>
        <p:txBody>
          <a:bodyPr/>
          <a:lstStyle/>
          <a:p>
            <a:r>
              <a:rPr lang="en-GB" dirty="0"/>
              <a:t>04/01/2019</a:t>
            </a:r>
          </a:p>
        </p:txBody>
      </p:sp>
      <p:sp>
        <p:nvSpPr>
          <p:cNvPr id="4" name="Slide Number Placeholder 3">
            <a:extLst>
              <a:ext uri="{FF2B5EF4-FFF2-40B4-BE49-F238E27FC236}">
                <a16:creationId xmlns:a16="http://schemas.microsoft.com/office/drawing/2014/main" id="{7DF136A6-68BB-4C5F-81A0-24446238CFA8}"/>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1352266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A12BE-6775-420D-943C-02B7D28386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8477E80-6292-4C1D-B82C-2F63D2EB86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219D73-7AFC-40EB-9F1B-CFFB4C144F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E9971A-28E2-4096-AB30-315768F2F702}"/>
              </a:ext>
            </a:extLst>
          </p:cNvPr>
          <p:cNvSpPr>
            <a:spLocks noGrp="1"/>
          </p:cNvSpPr>
          <p:nvPr>
            <p:ph type="dt" sz="half" idx="10"/>
          </p:nvPr>
        </p:nvSpPr>
        <p:spPr/>
        <p:txBody>
          <a:bodyPr/>
          <a:lstStyle/>
          <a:p>
            <a:r>
              <a:rPr lang="en-GB" dirty="0"/>
              <a:t>04/01/2019</a:t>
            </a:r>
          </a:p>
        </p:txBody>
      </p:sp>
      <p:sp>
        <p:nvSpPr>
          <p:cNvPr id="7" name="Slide Number Placeholder 6">
            <a:extLst>
              <a:ext uri="{FF2B5EF4-FFF2-40B4-BE49-F238E27FC236}">
                <a16:creationId xmlns:a16="http://schemas.microsoft.com/office/drawing/2014/main" id="{C0C4E602-B3BC-4963-8A44-31D6BA05AECB}"/>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1073738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B1A2D-FB78-49F0-8229-EB0CABFCE7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CB18829-71A0-452E-A3C5-EBCE73E399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a:extLst>
              <a:ext uri="{FF2B5EF4-FFF2-40B4-BE49-F238E27FC236}">
                <a16:creationId xmlns:a16="http://schemas.microsoft.com/office/drawing/2014/main" id="{3F326CD2-18FA-4D42-A7F6-906341F2D6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BE40B-C85C-4EC8-91B1-8FB1B676224D}"/>
              </a:ext>
            </a:extLst>
          </p:cNvPr>
          <p:cNvSpPr>
            <a:spLocks noGrp="1"/>
          </p:cNvSpPr>
          <p:nvPr>
            <p:ph type="dt" sz="half" idx="10"/>
          </p:nvPr>
        </p:nvSpPr>
        <p:spPr/>
        <p:txBody>
          <a:bodyPr/>
          <a:lstStyle/>
          <a:p>
            <a:r>
              <a:rPr lang="en-GB" dirty="0"/>
              <a:t>04/01/2019</a:t>
            </a:r>
          </a:p>
        </p:txBody>
      </p:sp>
      <p:sp>
        <p:nvSpPr>
          <p:cNvPr id="6" name="Footer Placeholder 5">
            <a:extLst>
              <a:ext uri="{FF2B5EF4-FFF2-40B4-BE49-F238E27FC236}">
                <a16:creationId xmlns:a16="http://schemas.microsoft.com/office/drawing/2014/main" id="{037A7830-34AA-4AB2-8D25-5547B8E54918}"/>
              </a:ext>
            </a:extLst>
          </p:cNvPr>
          <p:cNvSpPr>
            <a:spLocks noGrp="1"/>
          </p:cNvSpPr>
          <p:nvPr>
            <p:ph type="ftr" sz="quarter" idx="11"/>
          </p:nvPr>
        </p:nvSpPr>
        <p:spPr/>
        <p:txBody>
          <a:bodyPr/>
          <a:lstStyle/>
          <a:p>
            <a:r>
              <a:rPr lang="en-US" dirty="0"/>
              <a:t>WEEK 42 (08 October 2018 – 14 October 2018)</a:t>
            </a:r>
            <a:endParaRPr lang="en-GB" dirty="0"/>
          </a:p>
        </p:txBody>
      </p:sp>
      <p:sp>
        <p:nvSpPr>
          <p:cNvPr id="7" name="Slide Number Placeholder 6">
            <a:extLst>
              <a:ext uri="{FF2B5EF4-FFF2-40B4-BE49-F238E27FC236}">
                <a16:creationId xmlns:a16="http://schemas.microsoft.com/office/drawing/2014/main" id="{D9D9F38A-7ED7-43E1-9F84-DC35C583D9CB}"/>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2635994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93A4E-1CC9-4B16-B792-66955ABD7BC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4B0FFB-054D-4E30-BDF6-2FCF81015E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9F42E4-4A04-46DC-BC22-04373DD5C815}"/>
              </a:ext>
            </a:extLst>
          </p:cNvPr>
          <p:cNvSpPr>
            <a:spLocks noGrp="1"/>
          </p:cNvSpPr>
          <p:nvPr>
            <p:ph type="dt" sz="half" idx="10"/>
          </p:nvPr>
        </p:nvSpPr>
        <p:spPr/>
        <p:txBody>
          <a:bodyPr/>
          <a:lstStyle/>
          <a:p>
            <a:r>
              <a:rPr lang="en-GB" dirty="0"/>
              <a:t>04/01/2019</a:t>
            </a:r>
          </a:p>
        </p:txBody>
      </p:sp>
      <p:sp>
        <p:nvSpPr>
          <p:cNvPr id="5" name="Footer Placeholder 4">
            <a:extLst>
              <a:ext uri="{FF2B5EF4-FFF2-40B4-BE49-F238E27FC236}">
                <a16:creationId xmlns:a16="http://schemas.microsoft.com/office/drawing/2014/main" id="{AA2B36A4-E8D9-452B-97E5-49C51BE4EDC7}"/>
              </a:ext>
            </a:extLst>
          </p:cNvPr>
          <p:cNvSpPr>
            <a:spLocks noGrp="1"/>
          </p:cNvSpPr>
          <p:nvPr>
            <p:ph type="ftr" sz="quarter" idx="11"/>
          </p:nvPr>
        </p:nvSpPr>
        <p:spPr/>
        <p:txBody>
          <a:bodyPr/>
          <a:lstStyle/>
          <a:p>
            <a:r>
              <a:rPr lang="en-US" dirty="0"/>
              <a:t>WEEK 42 (08 October 2018 – 14 October 2018)</a:t>
            </a:r>
            <a:endParaRPr lang="en-GB" dirty="0"/>
          </a:p>
        </p:txBody>
      </p:sp>
      <p:sp>
        <p:nvSpPr>
          <p:cNvPr id="6" name="Slide Number Placeholder 5">
            <a:extLst>
              <a:ext uri="{FF2B5EF4-FFF2-40B4-BE49-F238E27FC236}">
                <a16:creationId xmlns:a16="http://schemas.microsoft.com/office/drawing/2014/main" id="{239A312A-A74D-4398-BD08-5443C4E861EC}"/>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4097138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2C43A6-1008-4718-863B-221E5BE21A1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6187C20-3948-4942-A0A1-A5935A424F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58361C-D80A-4BFE-85B0-05CC26FF0E2E}"/>
              </a:ext>
            </a:extLst>
          </p:cNvPr>
          <p:cNvSpPr>
            <a:spLocks noGrp="1"/>
          </p:cNvSpPr>
          <p:nvPr>
            <p:ph type="dt" sz="half" idx="10"/>
          </p:nvPr>
        </p:nvSpPr>
        <p:spPr/>
        <p:txBody>
          <a:bodyPr/>
          <a:lstStyle/>
          <a:p>
            <a:r>
              <a:rPr lang="en-GB" dirty="0"/>
              <a:t>04/01/2019</a:t>
            </a:r>
          </a:p>
        </p:txBody>
      </p:sp>
      <p:sp>
        <p:nvSpPr>
          <p:cNvPr id="5" name="Footer Placeholder 4">
            <a:extLst>
              <a:ext uri="{FF2B5EF4-FFF2-40B4-BE49-F238E27FC236}">
                <a16:creationId xmlns:a16="http://schemas.microsoft.com/office/drawing/2014/main" id="{70207128-924E-4E24-B790-72230CD529A9}"/>
              </a:ext>
            </a:extLst>
          </p:cNvPr>
          <p:cNvSpPr>
            <a:spLocks noGrp="1"/>
          </p:cNvSpPr>
          <p:nvPr>
            <p:ph type="ftr" sz="quarter" idx="11"/>
          </p:nvPr>
        </p:nvSpPr>
        <p:spPr/>
        <p:txBody>
          <a:bodyPr/>
          <a:lstStyle/>
          <a:p>
            <a:r>
              <a:rPr lang="en-US" dirty="0"/>
              <a:t>WEEK 42 (08 October 2018 – 14 October 2018)</a:t>
            </a:r>
            <a:endParaRPr lang="en-GB" dirty="0"/>
          </a:p>
        </p:txBody>
      </p:sp>
      <p:sp>
        <p:nvSpPr>
          <p:cNvPr id="6" name="Slide Number Placeholder 5">
            <a:extLst>
              <a:ext uri="{FF2B5EF4-FFF2-40B4-BE49-F238E27FC236}">
                <a16:creationId xmlns:a16="http://schemas.microsoft.com/office/drawing/2014/main" id="{E260C844-8968-4636-9129-6C192D1E1B2D}"/>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2226057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FC087-4F1F-4324-B194-9AF5300844FF}"/>
              </a:ext>
            </a:extLst>
          </p:cNvPr>
          <p:cNvSpPr>
            <a:spLocks noGrp="1"/>
          </p:cNvSpPr>
          <p:nvPr>
            <p:ph type="title"/>
          </p:nvPr>
        </p:nvSpPr>
        <p:spPr/>
        <p:txBody>
          <a:bodyPr/>
          <a:lstStyle>
            <a:lvl1pPr>
              <a:defRPr b="1">
                <a:solidFill>
                  <a:srgbClr val="0070C0"/>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86E11E-D1A1-4CE1-823B-97F15B22D672}"/>
              </a:ext>
            </a:extLst>
          </p:cNvPr>
          <p:cNvSpPr>
            <a:spLocks noGrp="1"/>
          </p:cNvSpPr>
          <p:nvPr>
            <p:ph idx="1"/>
          </p:nvPr>
        </p:nvSpPr>
        <p:spPr>
          <a:xfrm>
            <a:off x="862584" y="1791227"/>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AE2C43-CCA7-43A3-BF93-12C7E855BAAB}"/>
              </a:ext>
            </a:extLst>
          </p:cNvPr>
          <p:cNvSpPr>
            <a:spLocks noGrp="1"/>
          </p:cNvSpPr>
          <p:nvPr>
            <p:ph type="dt" sz="half" idx="10"/>
          </p:nvPr>
        </p:nvSpPr>
        <p:spPr/>
        <p:txBody>
          <a:bodyPr/>
          <a:lstStyle/>
          <a:p>
            <a:r>
              <a:rPr lang="en-GB" dirty="0"/>
              <a:t>04/01/2019</a:t>
            </a:r>
          </a:p>
        </p:txBody>
      </p:sp>
      <p:sp>
        <p:nvSpPr>
          <p:cNvPr id="6" name="Slide Number Placeholder 5">
            <a:extLst>
              <a:ext uri="{FF2B5EF4-FFF2-40B4-BE49-F238E27FC236}">
                <a16:creationId xmlns:a16="http://schemas.microsoft.com/office/drawing/2014/main" id="{AA1E6E36-D13D-46A8-8D3E-8215F98EF7B7}"/>
              </a:ext>
            </a:extLst>
          </p:cNvPr>
          <p:cNvSpPr>
            <a:spLocks noGrp="1"/>
          </p:cNvSpPr>
          <p:nvPr>
            <p:ph type="sldNum" sz="quarter" idx="12"/>
          </p:nvPr>
        </p:nvSpPr>
        <p:spPr/>
        <p:txBody>
          <a:bodyPr/>
          <a:lstStyle/>
          <a:p>
            <a:fld id="{F3B3AE17-1DE6-4A16-B45D-55306408C088}" type="slidenum">
              <a:rPr lang="en-GB" smtClean="0"/>
              <a:t>‹#›</a:t>
            </a:fld>
            <a:endParaRPr lang="en-GB" dirty="0"/>
          </a:p>
        </p:txBody>
      </p:sp>
      <p:pic>
        <p:nvPicPr>
          <p:cNvPr id="8" name="Picture 7">
            <a:extLst>
              <a:ext uri="{FF2B5EF4-FFF2-40B4-BE49-F238E27FC236}">
                <a16:creationId xmlns:a16="http://schemas.microsoft.com/office/drawing/2014/main" id="{53383612-FAB6-460B-AB27-6FF61F5C5317}"/>
              </a:ext>
            </a:extLst>
          </p:cNvPr>
          <p:cNvPicPr>
            <a:picLocks noChangeAspect="1"/>
          </p:cNvPicPr>
          <p:nvPr userDrawn="1"/>
        </p:nvPicPr>
        <p:blipFill>
          <a:blip r:embed="rId2"/>
          <a:stretch>
            <a:fillRect/>
          </a:stretch>
        </p:blipFill>
        <p:spPr>
          <a:xfrm>
            <a:off x="381000" y="6118125"/>
            <a:ext cx="1743607" cy="249958"/>
          </a:xfrm>
          <a:prstGeom prst="rect">
            <a:avLst/>
          </a:prstGeom>
        </p:spPr>
      </p:pic>
      <p:pic>
        <p:nvPicPr>
          <p:cNvPr id="9" name="Picture 8" descr="optima_predict_rgb_Trans.png">
            <a:extLst>
              <a:ext uri="{FF2B5EF4-FFF2-40B4-BE49-F238E27FC236}">
                <a16:creationId xmlns:a16="http://schemas.microsoft.com/office/drawing/2014/main" id="{7F9A9B75-233D-4063-BB0B-C96D1DA9F503}"/>
              </a:ext>
            </a:extLst>
          </p:cNvPr>
          <p:cNvPicPr>
            <a:picLocks noChangeAspect="1"/>
          </p:cNvPicPr>
          <p:nvPr userDrawn="1"/>
        </p:nvPicPr>
        <p:blipFill>
          <a:blip r:embed="rId3" cstate="print"/>
          <a:stretch>
            <a:fillRect/>
          </a:stretch>
        </p:blipFill>
        <p:spPr>
          <a:xfrm>
            <a:off x="11174751" y="6294728"/>
            <a:ext cx="951485" cy="630196"/>
          </a:xfrm>
          <a:prstGeom prst="rect">
            <a:avLst/>
          </a:prstGeom>
        </p:spPr>
      </p:pic>
    </p:spTree>
    <p:extLst>
      <p:ext uri="{BB962C8B-B14F-4D97-AF65-F5344CB8AC3E}">
        <p14:creationId xmlns:p14="http://schemas.microsoft.com/office/powerpoint/2010/main" val="2474361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7E630-C2DB-4786-894C-418EA05A8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B7D476D-0196-4412-B382-EC4EA18B56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D6304-3C8D-469E-B5C7-17952D69F2CD}"/>
              </a:ext>
            </a:extLst>
          </p:cNvPr>
          <p:cNvSpPr>
            <a:spLocks noGrp="1"/>
          </p:cNvSpPr>
          <p:nvPr>
            <p:ph type="dt" sz="half" idx="10"/>
          </p:nvPr>
        </p:nvSpPr>
        <p:spPr/>
        <p:txBody>
          <a:bodyPr/>
          <a:lstStyle/>
          <a:p>
            <a:r>
              <a:rPr lang="en-GB" dirty="0"/>
              <a:t>04/01/2019</a:t>
            </a:r>
          </a:p>
        </p:txBody>
      </p:sp>
      <p:sp>
        <p:nvSpPr>
          <p:cNvPr id="6" name="Slide Number Placeholder 5">
            <a:extLst>
              <a:ext uri="{FF2B5EF4-FFF2-40B4-BE49-F238E27FC236}">
                <a16:creationId xmlns:a16="http://schemas.microsoft.com/office/drawing/2014/main" id="{B57BF443-A11A-4241-8188-4EBCADD6C156}"/>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4088364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E0985-5D5D-4483-ADA9-F97ECBB8C9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0F3571-D984-462E-82B8-4E1A06A427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335D1E0-F46A-4307-AC85-58B4AF1C43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E274529-629E-4A96-8F7A-FE3CE284D84F}"/>
              </a:ext>
            </a:extLst>
          </p:cNvPr>
          <p:cNvSpPr>
            <a:spLocks noGrp="1"/>
          </p:cNvSpPr>
          <p:nvPr>
            <p:ph type="dt" sz="half" idx="10"/>
          </p:nvPr>
        </p:nvSpPr>
        <p:spPr/>
        <p:txBody>
          <a:bodyPr/>
          <a:lstStyle/>
          <a:p>
            <a:r>
              <a:rPr lang="en-GB" dirty="0"/>
              <a:t>04/01/2019</a:t>
            </a:r>
          </a:p>
        </p:txBody>
      </p:sp>
      <p:sp>
        <p:nvSpPr>
          <p:cNvPr id="7" name="Slide Number Placeholder 6">
            <a:extLst>
              <a:ext uri="{FF2B5EF4-FFF2-40B4-BE49-F238E27FC236}">
                <a16:creationId xmlns:a16="http://schemas.microsoft.com/office/drawing/2014/main" id="{3CF49C9B-B8C4-4990-AB1B-BB6441BB33C4}"/>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1630818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A47EC-E892-451F-AB1A-0BA73582DE0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806344-AE71-4782-8B1E-03680D4302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B9D243-9B00-40E0-8345-69DC30513C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716507-4DDE-4CDB-9EF2-05325C6509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1631B5-71A4-4BF0-B25B-B1A3BBE4BDA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8C522C0-0FCC-444C-838C-857D8E4C7D33}"/>
              </a:ext>
            </a:extLst>
          </p:cNvPr>
          <p:cNvSpPr>
            <a:spLocks noGrp="1"/>
          </p:cNvSpPr>
          <p:nvPr>
            <p:ph type="dt" sz="half" idx="10"/>
          </p:nvPr>
        </p:nvSpPr>
        <p:spPr/>
        <p:txBody>
          <a:bodyPr/>
          <a:lstStyle/>
          <a:p>
            <a:r>
              <a:rPr lang="en-GB" dirty="0"/>
              <a:t>04/01/2019</a:t>
            </a:r>
          </a:p>
        </p:txBody>
      </p:sp>
      <p:sp>
        <p:nvSpPr>
          <p:cNvPr id="9" name="Slide Number Placeholder 8">
            <a:extLst>
              <a:ext uri="{FF2B5EF4-FFF2-40B4-BE49-F238E27FC236}">
                <a16:creationId xmlns:a16="http://schemas.microsoft.com/office/drawing/2014/main" id="{37CCB5D2-9B56-4153-B404-BB0A44D0213D}"/>
              </a:ext>
            </a:extLst>
          </p:cNvPr>
          <p:cNvSpPr>
            <a:spLocks noGrp="1"/>
          </p:cNvSpPr>
          <p:nvPr>
            <p:ph type="sldNum" sz="quarter" idx="12"/>
          </p:nvPr>
        </p:nvSpPr>
        <p:spPr/>
        <p:txBody>
          <a:bodyPr/>
          <a:lstStyle/>
          <a:p>
            <a:fld id="{F3B3AE17-1DE6-4A16-B45D-55306408C088}" type="slidenum">
              <a:rPr lang="en-GB" smtClean="0"/>
              <a:t>‹#›</a:t>
            </a:fld>
            <a:endParaRPr lang="en-GB" dirty="0"/>
          </a:p>
        </p:txBody>
      </p:sp>
    </p:spTree>
    <p:extLst>
      <p:ext uri="{BB962C8B-B14F-4D97-AF65-F5344CB8AC3E}">
        <p14:creationId xmlns:p14="http://schemas.microsoft.com/office/powerpoint/2010/main" val="267950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05689208-FDD5-4123-8211-520AB842C1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 y="6448960"/>
            <a:ext cx="1392492" cy="409040"/>
          </a:xfrm>
          <a:prstGeom prst="rect">
            <a:avLst/>
          </a:prstGeom>
        </p:spPr>
      </p:pic>
      <p:sp>
        <p:nvSpPr>
          <p:cNvPr id="2" name="Title 1">
            <a:extLst>
              <a:ext uri="{FF2B5EF4-FFF2-40B4-BE49-F238E27FC236}">
                <a16:creationId xmlns:a16="http://schemas.microsoft.com/office/drawing/2014/main" id="{CAB6884A-7EC5-45DB-BFE4-3790AD635778}"/>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68059A1-1E18-4208-BDD4-F53C69D947E5}"/>
              </a:ext>
            </a:extLst>
          </p:cNvPr>
          <p:cNvSpPr>
            <a:spLocks noGrp="1"/>
          </p:cNvSpPr>
          <p:nvPr>
            <p:ph type="sldNum" sz="quarter" idx="12"/>
          </p:nvPr>
        </p:nvSpPr>
        <p:spPr>
          <a:xfrm>
            <a:off x="9360408" y="6411554"/>
            <a:ext cx="2743200" cy="365125"/>
          </a:xfrm>
        </p:spPr>
        <p:txBody>
          <a:bodyPr/>
          <a:lstStyle>
            <a:lvl1pPr>
              <a:defRPr b="0">
                <a:solidFill>
                  <a:schemeClr val="tx1"/>
                </a:solidFill>
              </a:defRPr>
            </a:lvl1pPr>
          </a:lstStyle>
          <a:p>
            <a:fld id="{F3B3AE17-1DE6-4A16-B45D-55306408C088}" type="slidenum">
              <a:rPr lang="en-GB" smtClean="0"/>
              <a:pPr/>
              <a:t>‹#›</a:t>
            </a:fld>
            <a:endParaRPr lang="en-GB" dirty="0"/>
          </a:p>
        </p:txBody>
      </p:sp>
    </p:spTree>
    <p:extLst>
      <p:ext uri="{BB962C8B-B14F-4D97-AF65-F5344CB8AC3E}">
        <p14:creationId xmlns:p14="http://schemas.microsoft.com/office/powerpoint/2010/main" val="3889484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05689208-FDD5-4123-8211-520AB842C1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 y="6448960"/>
            <a:ext cx="1392492" cy="409040"/>
          </a:xfrm>
          <a:prstGeom prst="rect">
            <a:avLst/>
          </a:prstGeom>
        </p:spPr>
      </p:pic>
      <p:sp>
        <p:nvSpPr>
          <p:cNvPr id="2" name="Title 1">
            <a:extLst>
              <a:ext uri="{FF2B5EF4-FFF2-40B4-BE49-F238E27FC236}">
                <a16:creationId xmlns:a16="http://schemas.microsoft.com/office/drawing/2014/main" id="{CAB6884A-7EC5-45DB-BFE4-3790AD635778}"/>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68059A1-1E18-4208-BDD4-F53C69D947E5}"/>
              </a:ext>
            </a:extLst>
          </p:cNvPr>
          <p:cNvSpPr>
            <a:spLocks noGrp="1"/>
          </p:cNvSpPr>
          <p:nvPr>
            <p:ph type="sldNum" sz="quarter" idx="12"/>
          </p:nvPr>
        </p:nvSpPr>
        <p:spPr>
          <a:xfrm>
            <a:off x="9360408" y="6411554"/>
            <a:ext cx="2743200" cy="365125"/>
          </a:xfrm>
        </p:spPr>
        <p:txBody>
          <a:bodyPr/>
          <a:lstStyle>
            <a:lvl1pPr>
              <a:defRPr b="0">
                <a:solidFill>
                  <a:schemeClr val="tx1"/>
                </a:solidFill>
              </a:defRPr>
            </a:lvl1pPr>
          </a:lstStyle>
          <a:p>
            <a:fld id="{F3B3AE17-1DE6-4A16-B45D-55306408C088}" type="slidenum">
              <a:rPr lang="en-GB" smtClean="0"/>
              <a:pPr/>
              <a:t>‹#›</a:t>
            </a:fld>
            <a:endParaRPr lang="en-GB" dirty="0"/>
          </a:p>
        </p:txBody>
      </p:sp>
      <p:sp>
        <p:nvSpPr>
          <p:cNvPr id="6" name="Picture Placeholder 5">
            <a:extLst>
              <a:ext uri="{FF2B5EF4-FFF2-40B4-BE49-F238E27FC236}">
                <a16:creationId xmlns:a16="http://schemas.microsoft.com/office/drawing/2014/main" id="{C30291CB-FDAD-436A-B753-14ECD1DF2D45}"/>
              </a:ext>
            </a:extLst>
          </p:cNvPr>
          <p:cNvSpPr>
            <a:spLocks noGrp="1"/>
          </p:cNvSpPr>
          <p:nvPr>
            <p:ph type="pic" sz="quarter" idx="13"/>
          </p:nvPr>
        </p:nvSpPr>
        <p:spPr>
          <a:xfrm>
            <a:off x="321600" y="2070024"/>
            <a:ext cx="11548800" cy="3999600"/>
          </a:xfrm>
        </p:spPr>
        <p:txBody>
          <a:bodyPr/>
          <a:lstStyle/>
          <a:p>
            <a:endParaRPr lang="en-GB" dirty="0"/>
          </a:p>
        </p:txBody>
      </p:sp>
    </p:spTree>
    <p:extLst>
      <p:ext uri="{BB962C8B-B14F-4D97-AF65-F5344CB8AC3E}">
        <p14:creationId xmlns:p14="http://schemas.microsoft.com/office/powerpoint/2010/main" val="2906940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DC462EC-D6AA-4D11-8556-BFC0C27FA30A}"/>
              </a:ext>
            </a:extLst>
          </p:cNvPr>
          <p:cNvSpPr>
            <a:spLocks noGrp="1"/>
          </p:cNvSpPr>
          <p:nvPr>
            <p:ph type="pic" sz="quarter" idx="13"/>
          </p:nvPr>
        </p:nvSpPr>
        <p:spPr>
          <a:xfrm>
            <a:off x="4077131" y="0"/>
            <a:ext cx="7070242" cy="6858000"/>
          </a:xfrm>
        </p:spPr>
        <p:txBody>
          <a:bodyPr/>
          <a:lstStyle/>
          <a:p>
            <a:endParaRPr lang="en-GB" dirty="0"/>
          </a:p>
        </p:txBody>
      </p:sp>
      <p:pic>
        <p:nvPicPr>
          <p:cNvPr id="4" name="Picture 3" descr="Logo&#10;&#10;Description automatically generated">
            <a:extLst>
              <a:ext uri="{FF2B5EF4-FFF2-40B4-BE49-F238E27FC236}">
                <a16:creationId xmlns:a16="http://schemas.microsoft.com/office/drawing/2014/main" id="{05689208-FDD5-4123-8211-520AB842C1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 y="6448960"/>
            <a:ext cx="1392492" cy="409040"/>
          </a:xfrm>
          <a:prstGeom prst="rect">
            <a:avLst/>
          </a:prstGeom>
        </p:spPr>
      </p:pic>
      <p:sp>
        <p:nvSpPr>
          <p:cNvPr id="2" name="Title 1">
            <a:extLst>
              <a:ext uri="{FF2B5EF4-FFF2-40B4-BE49-F238E27FC236}">
                <a16:creationId xmlns:a16="http://schemas.microsoft.com/office/drawing/2014/main" id="{CAB6884A-7EC5-45DB-BFE4-3790AD635778}"/>
              </a:ext>
            </a:extLst>
          </p:cNvPr>
          <p:cNvSpPr>
            <a:spLocks noGrp="1"/>
          </p:cNvSpPr>
          <p:nvPr>
            <p:ph type="title"/>
          </p:nvPr>
        </p:nvSpPr>
        <p:spPr>
          <a:xfrm>
            <a:off x="339436" y="390063"/>
            <a:ext cx="2902527" cy="3176097"/>
          </a:xfrm>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68059A1-1E18-4208-BDD4-F53C69D947E5}"/>
              </a:ext>
            </a:extLst>
          </p:cNvPr>
          <p:cNvSpPr>
            <a:spLocks noGrp="1"/>
          </p:cNvSpPr>
          <p:nvPr>
            <p:ph type="sldNum" sz="quarter" idx="12"/>
          </p:nvPr>
        </p:nvSpPr>
        <p:spPr>
          <a:xfrm>
            <a:off x="9360408" y="6411554"/>
            <a:ext cx="2743200" cy="365125"/>
          </a:xfrm>
        </p:spPr>
        <p:txBody>
          <a:bodyPr/>
          <a:lstStyle>
            <a:lvl1pPr>
              <a:defRPr b="0">
                <a:solidFill>
                  <a:schemeClr val="tx1"/>
                </a:solidFill>
              </a:defRPr>
            </a:lvl1pPr>
          </a:lstStyle>
          <a:p>
            <a:fld id="{F3B3AE17-1DE6-4A16-B45D-55306408C088}" type="slidenum">
              <a:rPr lang="en-GB" smtClean="0"/>
              <a:pPr/>
              <a:t>‹#›</a:t>
            </a:fld>
            <a:endParaRPr lang="en-GB" dirty="0"/>
          </a:p>
        </p:txBody>
      </p:sp>
    </p:spTree>
    <p:extLst>
      <p:ext uri="{BB962C8B-B14F-4D97-AF65-F5344CB8AC3E}">
        <p14:creationId xmlns:p14="http://schemas.microsoft.com/office/powerpoint/2010/main" val="4055015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DC462EC-D6AA-4D11-8556-BFC0C27FA30A}"/>
              </a:ext>
            </a:extLst>
          </p:cNvPr>
          <p:cNvSpPr>
            <a:spLocks noGrp="1"/>
          </p:cNvSpPr>
          <p:nvPr>
            <p:ph type="pic" sz="quarter" idx="13"/>
          </p:nvPr>
        </p:nvSpPr>
        <p:spPr>
          <a:xfrm>
            <a:off x="4434000" y="0"/>
            <a:ext cx="7758000" cy="6858000"/>
          </a:xfrm>
        </p:spPr>
        <p:txBody>
          <a:bodyPr/>
          <a:lstStyle/>
          <a:p>
            <a:endParaRPr lang="en-GB" dirty="0"/>
          </a:p>
        </p:txBody>
      </p:sp>
      <p:pic>
        <p:nvPicPr>
          <p:cNvPr id="4" name="Picture 3" descr="Logo&#10;&#10;Description automatically generated">
            <a:extLst>
              <a:ext uri="{FF2B5EF4-FFF2-40B4-BE49-F238E27FC236}">
                <a16:creationId xmlns:a16="http://schemas.microsoft.com/office/drawing/2014/main" id="{05689208-FDD5-4123-8211-520AB842C1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 y="6448960"/>
            <a:ext cx="1392492" cy="409040"/>
          </a:xfrm>
          <a:prstGeom prst="rect">
            <a:avLst/>
          </a:prstGeom>
        </p:spPr>
      </p:pic>
      <p:sp>
        <p:nvSpPr>
          <p:cNvPr id="2" name="Title 1">
            <a:extLst>
              <a:ext uri="{FF2B5EF4-FFF2-40B4-BE49-F238E27FC236}">
                <a16:creationId xmlns:a16="http://schemas.microsoft.com/office/drawing/2014/main" id="{CAB6884A-7EC5-45DB-BFE4-3790AD635778}"/>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68059A1-1E18-4208-BDD4-F53C69D947E5}"/>
              </a:ext>
            </a:extLst>
          </p:cNvPr>
          <p:cNvSpPr>
            <a:spLocks noGrp="1"/>
          </p:cNvSpPr>
          <p:nvPr>
            <p:ph type="sldNum" sz="quarter" idx="12"/>
          </p:nvPr>
        </p:nvSpPr>
        <p:spPr>
          <a:xfrm>
            <a:off x="9360408" y="6411554"/>
            <a:ext cx="2743200" cy="365125"/>
          </a:xfrm>
        </p:spPr>
        <p:txBody>
          <a:bodyPr/>
          <a:lstStyle>
            <a:lvl1pPr>
              <a:defRPr b="0">
                <a:solidFill>
                  <a:schemeClr val="tx1"/>
                </a:solidFill>
              </a:defRPr>
            </a:lvl1pPr>
          </a:lstStyle>
          <a:p>
            <a:fld id="{F3B3AE17-1DE6-4A16-B45D-55306408C088}" type="slidenum">
              <a:rPr lang="en-GB" smtClean="0"/>
              <a:pPr/>
              <a:t>‹#›</a:t>
            </a:fld>
            <a:endParaRPr lang="en-GB" dirty="0"/>
          </a:p>
        </p:txBody>
      </p:sp>
      <p:sp>
        <p:nvSpPr>
          <p:cNvPr id="10" name="Picture Placeholder 9">
            <a:extLst>
              <a:ext uri="{FF2B5EF4-FFF2-40B4-BE49-F238E27FC236}">
                <a16:creationId xmlns:a16="http://schemas.microsoft.com/office/drawing/2014/main" id="{449F24A4-7327-4E8B-9F13-6A2627758810}"/>
              </a:ext>
            </a:extLst>
          </p:cNvPr>
          <p:cNvSpPr>
            <a:spLocks noGrp="1"/>
          </p:cNvSpPr>
          <p:nvPr>
            <p:ph type="pic" sz="quarter" idx="14"/>
          </p:nvPr>
        </p:nvSpPr>
        <p:spPr>
          <a:xfrm>
            <a:off x="731837" y="2252663"/>
            <a:ext cx="3600000" cy="3315600"/>
          </a:xfrm>
        </p:spPr>
        <p:txBody>
          <a:bodyPr/>
          <a:lstStyle/>
          <a:p>
            <a:endParaRPr lang="en-GB" dirty="0"/>
          </a:p>
        </p:txBody>
      </p:sp>
    </p:spTree>
    <p:extLst>
      <p:ext uri="{BB962C8B-B14F-4D97-AF65-F5344CB8AC3E}">
        <p14:creationId xmlns:p14="http://schemas.microsoft.com/office/powerpoint/2010/main" val="726297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51B32B-C9BD-49D7-8090-688575A9B9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A986C-D0C0-403A-9C4F-8A92FC6C46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E15C5A-6163-49FF-B5CD-0A8F60609A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a:t>04/01/2019</a:t>
            </a:r>
          </a:p>
        </p:txBody>
      </p:sp>
      <p:sp>
        <p:nvSpPr>
          <p:cNvPr id="5" name="Footer Placeholder 4">
            <a:extLst>
              <a:ext uri="{FF2B5EF4-FFF2-40B4-BE49-F238E27FC236}">
                <a16:creationId xmlns:a16="http://schemas.microsoft.com/office/drawing/2014/main" id="{EC34DC28-8D05-429B-B147-3929671FA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WEEK 42 (08 October 2018 – 14 October 2018)</a:t>
            </a:r>
            <a:endParaRPr lang="en-GB" dirty="0"/>
          </a:p>
        </p:txBody>
      </p:sp>
      <p:sp>
        <p:nvSpPr>
          <p:cNvPr id="6" name="Slide Number Placeholder 5">
            <a:extLst>
              <a:ext uri="{FF2B5EF4-FFF2-40B4-BE49-F238E27FC236}">
                <a16:creationId xmlns:a16="http://schemas.microsoft.com/office/drawing/2014/main" id="{4C67B9B5-8266-40C6-B093-C78214DEAD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B3AE17-1DE6-4A16-B45D-55306408C088}" type="slidenum">
              <a:rPr lang="en-GB" smtClean="0"/>
              <a:t>‹#›</a:t>
            </a:fld>
            <a:endParaRPr lang="en-GB" dirty="0"/>
          </a:p>
        </p:txBody>
      </p:sp>
    </p:spTree>
    <p:extLst>
      <p:ext uri="{BB962C8B-B14F-4D97-AF65-F5344CB8AC3E}">
        <p14:creationId xmlns:p14="http://schemas.microsoft.com/office/powerpoint/2010/main" val="2174065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3" r:id="rId7"/>
    <p:sldLayoutId id="2147483661" r:id="rId8"/>
    <p:sldLayoutId id="2147483662" r:id="rId9"/>
    <p:sldLayoutId id="2147483655" r:id="rId10"/>
    <p:sldLayoutId id="2147483656" r:id="rId11"/>
    <p:sldLayoutId id="2147483657" r:id="rId12"/>
    <p:sldLayoutId id="2147483658" r:id="rId13"/>
    <p:sldLayoutId id="2147483659" r:id="rId1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tiff"/><Relationship Id="rId7" Type="http://schemas.openxmlformats.org/officeDocument/2006/relationships/hyperlink" Target="https://www.facebook.com/welshambulanceservice/" TargetMode="External"/><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s://twitter.com/WelshAmbulance" TargetMode="External"/><Relationship Id="rId10" Type="http://schemas.openxmlformats.org/officeDocument/2006/relationships/image" Target="../media/image10.png"/><Relationship Id="rId4" Type="http://schemas.openxmlformats.org/officeDocument/2006/relationships/image" Target="../media/image7.tiff"/><Relationship Id="rId9" Type="http://schemas.openxmlformats.org/officeDocument/2006/relationships/hyperlink" Target="https://www.instagram.com/welshambulanceservice/?hl=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18.emf"/><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5.emf"/><Relationship Id="rId5" Type="http://schemas.openxmlformats.org/officeDocument/2006/relationships/image" Target="../media/image2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5" Type="http://schemas.openxmlformats.org/officeDocument/2006/relationships/image" Target="../media/image28.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18.emf"/><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18.emf"/><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31.png"/><Relationship Id="rId5" Type="http://schemas.openxmlformats.org/officeDocument/2006/relationships/image" Target="../media/image18.emf"/><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32.png"/><Relationship Id="rId5" Type="http://schemas.openxmlformats.org/officeDocument/2006/relationships/image" Target="../media/image18.emf"/><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33.png"/><Relationship Id="rId1" Type="http://schemas.openxmlformats.org/officeDocument/2006/relationships/slideLayout" Target="../slideLayouts/slideLayout8.xml"/><Relationship Id="rId6" Type="http://schemas.openxmlformats.org/officeDocument/2006/relationships/image" Target="../media/image34.emf"/><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36.emf"/><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37.png"/><Relationship Id="rId1" Type="http://schemas.openxmlformats.org/officeDocument/2006/relationships/slideLayout" Target="../slideLayouts/slideLayout8.xml"/><Relationship Id="rId6" Type="http://schemas.openxmlformats.org/officeDocument/2006/relationships/image" Target="../media/image38.emf"/><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5" Type="http://schemas.openxmlformats.org/officeDocument/2006/relationships/image" Target="../media/image39.emf"/><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cid:image001.png@01D7D47F.DBE3E640" TargetMode="External"/><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cid:image021.png@01D7C683.86612D90" TargetMode="External"/><Relationship Id="rId5" Type="http://schemas.openxmlformats.org/officeDocument/2006/relationships/image" Target="../media/image14.png"/><Relationship Id="rId10" Type="http://schemas.openxmlformats.org/officeDocument/2006/relationships/image" Target="cid:image027.png@01D7C683.86612D90" TargetMode="External"/><Relationship Id="rId4" Type="http://schemas.openxmlformats.org/officeDocument/2006/relationships/image" Target="../media/image12.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18.emf"/><Relationship Id="rId5" Type="http://schemas.openxmlformats.org/officeDocument/2006/relationships/image" Target="../media/image17.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18.emf"/><Relationship Id="rId5" Type="http://schemas.openxmlformats.org/officeDocument/2006/relationships/image" Target="../media/image19.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tiff"/><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8.emf"/><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6540" y="-1087404"/>
            <a:ext cx="7261603" cy="804013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849" y="230660"/>
            <a:ext cx="1065579" cy="144985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3342" y="571307"/>
            <a:ext cx="5198076" cy="961633"/>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9" name="Picture 8">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3" name="Picture 12">
            <a:hlinkClick r:id="rId9"/>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9E540904-7097-4020-8ED5-1698FE81F573}"/>
              </a:ext>
            </a:extLst>
          </p:cNvPr>
          <p:cNvSpPr txBox="1"/>
          <p:nvPr/>
        </p:nvSpPr>
        <p:spPr>
          <a:xfrm>
            <a:off x="9213668" y="6445764"/>
            <a:ext cx="2569028" cy="261610"/>
          </a:xfrm>
          <a:prstGeom prst="rect">
            <a:avLst/>
          </a:prstGeom>
          <a:noFill/>
          <a:ln>
            <a:noFill/>
          </a:ln>
        </p:spPr>
        <p:txBody>
          <a:bodyPr wrap="square" rtlCol="0">
            <a:spAutoFit/>
          </a:bodyPr>
          <a:lstStyle/>
          <a:p>
            <a:r>
              <a:rPr lang="en-GB" sz="1100" dirty="0">
                <a:solidFill>
                  <a:schemeClr val="bg1"/>
                </a:solidFill>
                <a:latin typeface="Bahnschrift Light" panose="020B0502040204020203" pitchFamily="34" charset="0"/>
              </a:rPr>
              <a:t>Welsh Ambulance Services NHS Trust</a:t>
            </a:r>
          </a:p>
        </p:txBody>
      </p:sp>
      <p:sp>
        <p:nvSpPr>
          <p:cNvPr id="16" name="TextBox 15">
            <a:extLst>
              <a:ext uri="{FF2B5EF4-FFF2-40B4-BE49-F238E27FC236}">
                <a16:creationId xmlns:a16="http://schemas.microsoft.com/office/drawing/2014/main" id="{343CC3FA-0BDA-4849-B246-215707A74A04}"/>
              </a:ext>
            </a:extLst>
          </p:cNvPr>
          <p:cNvSpPr txBox="1"/>
          <p:nvPr/>
        </p:nvSpPr>
        <p:spPr>
          <a:xfrm>
            <a:off x="18282" y="3156677"/>
            <a:ext cx="7825424" cy="3077766"/>
          </a:xfrm>
          <a:prstGeom prst="rect">
            <a:avLst/>
          </a:prstGeom>
          <a:noFill/>
        </p:spPr>
        <p:txBody>
          <a:bodyPr wrap="square" lIns="91440" tIns="45720" rIns="91440" bIns="45720" rtlCol="0" anchor="t">
            <a:spAutoFit/>
          </a:bodyPr>
          <a:lstStyle/>
          <a:p>
            <a:r>
              <a:rPr lang="en-GB" sz="3200" b="1" dirty="0">
                <a:solidFill>
                  <a:srgbClr val="356F40"/>
                </a:solidFill>
                <a:latin typeface="Arial" panose="020B0604020202020204" pitchFamily="34" charset="0"/>
                <a:cs typeface="Arial" panose="020B0604020202020204" pitchFamily="34" charset="0"/>
              </a:rPr>
              <a:t>Welsh Ambulance Services NHS Trust </a:t>
            </a:r>
          </a:p>
          <a:p>
            <a:r>
              <a:rPr lang="en-GB" sz="3200" b="1" dirty="0">
                <a:solidFill>
                  <a:srgbClr val="356F40"/>
                </a:solidFill>
                <a:latin typeface="Arial" panose="020B0604020202020204" pitchFamily="34" charset="0"/>
                <a:cs typeface="Arial" panose="020B0604020202020204" pitchFamily="34" charset="0"/>
              </a:rPr>
              <a:t>999 Travel Time Analysis</a:t>
            </a:r>
          </a:p>
          <a:p>
            <a:endParaRPr lang="en-GB" sz="3200" b="1" dirty="0">
              <a:solidFill>
                <a:srgbClr val="356F40"/>
              </a:solidFill>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Final Version</a:t>
            </a:r>
          </a:p>
          <a:p>
            <a:endParaRPr lang="en-GB" sz="2000" b="1" dirty="0">
              <a:solidFill>
                <a:srgbClr val="356F40"/>
              </a:solidFill>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Hywel Dda New Hospital Site Selection – Technical Analysis Information</a:t>
            </a:r>
          </a:p>
          <a:p>
            <a:r>
              <a:rPr lang="en-GB" dirty="0">
                <a:latin typeface="Arial" panose="020B0604020202020204" pitchFamily="34" charset="0"/>
                <a:cs typeface="Arial" panose="020B0604020202020204" pitchFamily="34" charset="0"/>
              </a:rPr>
              <a:t>June 2022</a:t>
            </a:r>
          </a:p>
        </p:txBody>
      </p:sp>
      <p:pic>
        <p:nvPicPr>
          <p:cNvPr id="4" name="Picture 3">
            <a:extLst>
              <a:ext uri="{FF2B5EF4-FFF2-40B4-BE49-F238E27FC236}">
                <a16:creationId xmlns:a16="http://schemas.microsoft.com/office/drawing/2014/main" id="{0417858E-D477-930E-1B73-8EA1F99C6CE0}"/>
              </a:ext>
            </a:extLst>
          </p:cNvPr>
          <p:cNvPicPr>
            <a:picLocks noChangeAspect="1"/>
          </p:cNvPicPr>
          <p:nvPr/>
        </p:nvPicPr>
        <p:blipFill>
          <a:blip r:embed="rId11"/>
          <a:stretch>
            <a:fillRect/>
          </a:stretch>
        </p:blipFill>
        <p:spPr>
          <a:xfrm>
            <a:off x="388983" y="1739674"/>
            <a:ext cx="2714494" cy="785412"/>
          </a:xfrm>
          <a:prstGeom prst="rect">
            <a:avLst/>
          </a:prstGeom>
        </p:spPr>
      </p:pic>
    </p:spTree>
    <p:extLst>
      <p:ext uri="{BB962C8B-B14F-4D97-AF65-F5344CB8AC3E}">
        <p14:creationId xmlns:p14="http://schemas.microsoft.com/office/powerpoint/2010/main" val="691977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10</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Travel time heat maps to the nearest Emergency Department   </a:t>
            </a:r>
            <a:endParaRPr lang="en-GB" sz="2800" dirty="0">
              <a:solidFill>
                <a:srgbClr val="356F4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FA0906D-BF0C-214B-089B-4C38836DEE4A}"/>
              </a:ext>
            </a:extLst>
          </p:cNvPr>
          <p:cNvSpPr txBox="1"/>
          <p:nvPr/>
        </p:nvSpPr>
        <p:spPr>
          <a:xfrm>
            <a:off x="140633" y="1933102"/>
            <a:ext cx="3370217" cy="3385542"/>
          </a:xfrm>
          <a:prstGeom prst="rect">
            <a:avLst/>
          </a:prstGeom>
          <a:noFill/>
        </p:spPr>
        <p:txBody>
          <a:bodyPr wrap="square" rtlCol="0">
            <a:spAutoFit/>
          </a:bodyPr>
          <a:lstStyle/>
          <a:p>
            <a:r>
              <a:rPr lang="en-GB" b="1" dirty="0">
                <a:solidFill>
                  <a:srgbClr val="C00000"/>
                </a:solidFill>
              </a:rPr>
              <a:t>St Clears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C00000"/>
                </a:solidFill>
              </a:rPr>
              <a:t>St Clears</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4" name="Picture 13">
            <a:extLst>
              <a:ext uri="{FF2B5EF4-FFF2-40B4-BE49-F238E27FC236}">
                <a16:creationId xmlns:a16="http://schemas.microsoft.com/office/drawing/2014/main" id="{F778B2D8-6265-0D7C-63FA-B1616E8071C3}"/>
              </a:ext>
            </a:extLst>
          </p:cNvPr>
          <p:cNvPicPr>
            <a:picLocks noChangeAspect="1"/>
          </p:cNvPicPr>
          <p:nvPr/>
        </p:nvPicPr>
        <p:blipFill>
          <a:blip r:embed="rId5"/>
          <a:stretch>
            <a:fillRect/>
          </a:stretch>
        </p:blipFill>
        <p:spPr>
          <a:xfrm>
            <a:off x="68602" y="4418449"/>
            <a:ext cx="1323975" cy="1733550"/>
          </a:xfrm>
          <a:prstGeom prst="rect">
            <a:avLst/>
          </a:prstGeom>
        </p:spPr>
      </p:pic>
      <p:pic>
        <p:nvPicPr>
          <p:cNvPr id="11" name="Picture Placeholder 6">
            <a:extLst>
              <a:ext uri="{FF2B5EF4-FFF2-40B4-BE49-F238E27FC236}">
                <a16:creationId xmlns:a16="http://schemas.microsoft.com/office/drawing/2014/main" id="{67B72A49-294D-2FD9-8056-45081AABBE3F}"/>
              </a:ext>
            </a:extLst>
          </p:cNvPr>
          <p:cNvPicPr>
            <a:picLocks noGrp="1" noChangeAspect="1"/>
          </p:cNvPicPr>
          <p:nvPr>
            <p:ph type="pic" sz="quarter" idx="13"/>
          </p:nvPr>
        </p:nvPicPr>
        <p:blipFill rotWithShape="1">
          <a:blip r:embed="rId6"/>
          <a:srcRect t="308" b="308"/>
          <a:stretch/>
        </p:blipFill>
        <p:spPr>
          <a:xfrm>
            <a:off x="6201929" y="1046842"/>
            <a:ext cx="5990072" cy="5811158"/>
          </a:xfrm>
        </p:spPr>
      </p:pic>
    </p:spTree>
    <p:extLst>
      <p:ext uri="{BB962C8B-B14F-4D97-AF65-F5344CB8AC3E}">
        <p14:creationId xmlns:p14="http://schemas.microsoft.com/office/powerpoint/2010/main" val="1008497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11</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Variation in travel time by LSOA to the closest hospital with an Emergency Department</a:t>
            </a:r>
            <a:endParaRPr lang="en-GB" sz="2800" b="1" dirty="0">
              <a:solidFill>
                <a:srgbClr val="356F4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FA0906D-BF0C-214B-089B-4C38836DEE4A}"/>
              </a:ext>
            </a:extLst>
          </p:cNvPr>
          <p:cNvSpPr txBox="1"/>
          <p:nvPr/>
        </p:nvSpPr>
        <p:spPr>
          <a:xfrm>
            <a:off x="141427" y="2013600"/>
            <a:ext cx="3370217" cy="3385542"/>
          </a:xfrm>
          <a:prstGeom prst="rect">
            <a:avLst/>
          </a:prstGeom>
          <a:noFill/>
        </p:spPr>
        <p:txBody>
          <a:bodyPr wrap="square" rtlCol="0">
            <a:spAutoFit/>
          </a:bodyPr>
          <a:lstStyle/>
          <a:p>
            <a:r>
              <a:rPr lang="en-GB" b="1" dirty="0">
                <a:solidFill>
                  <a:srgbClr val="0070C0"/>
                </a:solidFill>
              </a:rPr>
              <a:t>Whitland Option</a:t>
            </a:r>
            <a:endParaRPr lang="en-GB" dirty="0"/>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0070C0"/>
                </a:solidFill>
              </a:rPr>
              <a:t>Whitland</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5" name="Picture Placeholder 8">
            <a:extLst>
              <a:ext uri="{FF2B5EF4-FFF2-40B4-BE49-F238E27FC236}">
                <a16:creationId xmlns:a16="http://schemas.microsoft.com/office/drawing/2014/main" id="{137885D8-A16D-A49D-8D1E-5DBC2A606722}"/>
              </a:ext>
            </a:extLst>
          </p:cNvPr>
          <p:cNvPicPr>
            <a:picLocks noChangeAspect="1"/>
          </p:cNvPicPr>
          <p:nvPr/>
        </p:nvPicPr>
        <p:blipFill rotWithShape="1">
          <a:blip r:embed="rId5"/>
          <a:srcRect l="839" r="839"/>
          <a:stretch/>
        </p:blipFill>
        <p:spPr>
          <a:xfrm>
            <a:off x="6181453" y="1000918"/>
            <a:ext cx="6010547" cy="5857082"/>
          </a:xfrm>
          <a:prstGeom prst="rect">
            <a:avLst/>
          </a:prstGeom>
        </p:spPr>
      </p:pic>
      <p:sp>
        <p:nvSpPr>
          <p:cNvPr id="17" name="TextBox 16">
            <a:extLst>
              <a:ext uri="{FF2B5EF4-FFF2-40B4-BE49-F238E27FC236}">
                <a16:creationId xmlns:a16="http://schemas.microsoft.com/office/drawing/2014/main" id="{E1CE1D14-DDCE-174F-E870-3AB3B0BA8C12}"/>
              </a:ext>
            </a:extLst>
          </p:cNvPr>
          <p:cNvSpPr txBox="1"/>
          <p:nvPr/>
        </p:nvSpPr>
        <p:spPr>
          <a:xfrm>
            <a:off x="86846" y="1165320"/>
            <a:ext cx="9953852" cy="646331"/>
          </a:xfrm>
          <a:prstGeom prst="rect">
            <a:avLst/>
          </a:prstGeom>
          <a:noFill/>
        </p:spPr>
        <p:txBody>
          <a:bodyPr wrap="square" rtlCol="0">
            <a:spAutoFit/>
          </a:bodyPr>
          <a:lstStyle/>
          <a:p>
            <a:r>
              <a:rPr lang="en-GB" b="1" dirty="0"/>
              <a:t>Map outlining the variation in travel time by LSOA &amp; Population base for each proposed site against the baseline (current hospital configuration)</a:t>
            </a:r>
          </a:p>
        </p:txBody>
      </p:sp>
      <p:sp>
        <p:nvSpPr>
          <p:cNvPr id="19" name="TextBox 18">
            <a:extLst>
              <a:ext uri="{FF2B5EF4-FFF2-40B4-BE49-F238E27FC236}">
                <a16:creationId xmlns:a16="http://schemas.microsoft.com/office/drawing/2014/main" id="{8C918FFD-CE56-AE42-1BBE-310B43B74C21}"/>
              </a:ext>
            </a:extLst>
          </p:cNvPr>
          <p:cNvSpPr txBox="1"/>
          <p:nvPr/>
        </p:nvSpPr>
        <p:spPr>
          <a:xfrm>
            <a:off x="3511644" y="5657354"/>
            <a:ext cx="3176016" cy="461665"/>
          </a:xfrm>
          <a:prstGeom prst="rect">
            <a:avLst/>
          </a:prstGeom>
          <a:noFill/>
        </p:spPr>
        <p:txBody>
          <a:bodyPr wrap="square">
            <a:spAutoFit/>
          </a:bodyPr>
          <a:lstStyle/>
          <a:p>
            <a:r>
              <a:rPr lang="en-GB" sz="1200" b="1" dirty="0"/>
              <a:t>Baseline Hospital Configuration</a:t>
            </a:r>
          </a:p>
          <a:p>
            <a:r>
              <a:rPr lang="en-GB" sz="1200" dirty="0"/>
              <a:t>Bronglais / Morriston / Glangwili / Withybush</a:t>
            </a:r>
          </a:p>
        </p:txBody>
      </p:sp>
      <p:pic>
        <p:nvPicPr>
          <p:cNvPr id="12" name="Picture 11">
            <a:extLst>
              <a:ext uri="{FF2B5EF4-FFF2-40B4-BE49-F238E27FC236}">
                <a16:creationId xmlns:a16="http://schemas.microsoft.com/office/drawing/2014/main" id="{7E2876A2-BA66-F52A-3E26-8D2E9020C193}"/>
              </a:ext>
            </a:extLst>
          </p:cNvPr>
          <p:cNvPicPr>
            <a:picLocks noChangeAspect="1"/>
          </p:cNvPicPr>
          <p:nvPr/>
        </p:nvPicPr>
        <p:blipFill>
          <a:blip r:embed="rId6"/>
          <a:stretch>
            <a:fillRect/>
          </a:stretch>
        </p:blipFill>
        <p:spPr>
          <a:xfrm>
            <a:off x="302535" y="4448175"/>
            <a:ext cx="3048000" cy="1543050"/>
          </a:xfrm>
          <a:prstGeom prst="rect">
            <a:avLst/>
          </a:prstGeom>
        </p:spPr>
      </p:pic>
    </p:spTree>
    <p:extLst>
      <p:ext uri="{BB962C8B-B14F-4D97-AF65-F5344CB8AC3E}">
        <p14:creationId xmlns:p14="http://schemas.microsoft.com/office/powerpoint/2010/main" val="1912127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12</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Variation in travel time by LSOA to the closest hospital with an Emergency Department  </a:t>
            </a:r>
            <a:endParaRPr lang="en-GB" sz="2800" dirty="0">
              <a:solidFill>
                <a:srgbClr val="356F4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FA0906D-BF0C-214B-089B-4C38836DEE4A}"/>
              </a:ext>
            </a:extLst>
          </p:cNvPr>
          <p:cNvSpPr txBox="1"/>
          <p:nvPr/>
        </p:nvSpPr>
        <p:spPr>
          <a:xfrm>
            <a:off x="141427" y="2013599"/>
            <a:ext cx="3370217" cy="3385542"/>
          </a:xfrm>
          <a:prstGeom prst="rect">
            <a:avLst/>
          </a:prstGeom>
          <a:noFill/>
        </p:spPr>
        <p:txBody>
          <a:bodyPr wrap="square" rtlCol="0">
            <a:spAutoFit/>
          </a:bodyPr>
          <a:lstStyle/>
          <a:p>
            <a:r>
              <a:rPr lang="en-GB" b="1" dirty="0">
                <a:solidFill>
                  <a:srgbClr val="FFC000"/>
                </a:solidFill>
              </a:rPr>
              <a:t>Narberth Option</a:t>
            </a:r>
            <a:endParaRPr lang="en-GB" dirty="0"/>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FFC000"/>
                </a:solidFill>
              </a:rPr>
              <a:t>Narberth</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2" name="Picture Placeholder 8">
            <a:extLst>
              <a:ext uri="{FF2B5EF4-FFF2-40B4-BE49-F238E27FC236}">
                <a16:creationId xmlns:a16="http://schemas.microsoft.com/office/drawing/2014/main" id="{ECFCAF36-8810-CC63-356F-EA2C6B2BC3C5}"/>
              </a:ext>
            </a:extLst>
          </p:cNvPr>
          <p:cNvPicPr>
            <a:picLocks noGrp="1" noChangeAspect="1"/>
          </p:cNvPicPr>
          <p:nvPr>
            <p:ph type="pic" sz="quarter" idx="13"/>
          </p:nvPr>
        </p:nvPicPr>
        <p:blipFill rotWithShape="1">
          <a:blip r:embed="rId5"/>
          <a:srcRect l="839" r="839"/>
          <a:stretch/>
        </p:blipFill>
        <p:spPr>
          <a:xfrm>
            <a:off x="6118723" y="1042398"/>
            <a:ext cx="6133231" cy="5815602"/>
          </a:xfrm>
        </p:spPr>
      </p:pic>
      <p:sp>
        <p:nvSpPr>
          <p:cNvPr id="17" name="TextBox 16">
            <a:extLst>
              <a:ext uri="{FF2B5EF4-FFF2-40B4-BE49-F238E27FC236}">
                <a16:creationId xmlns:a16="http://schemas.microsoft.com/office/drawing/2014/main" id="{59CC0B26-5A6C-CC8E-3B05-EED754235765}"/>
              </a:ext>
            </a:extLst>
          </p:cNvPr>
          <p:cNvSpPr txBox="1"/>
          <p:nvPr/>
        </p:nvSpPr>
        <p:spPr>
          <a:xfrm>
            <a:off x="761534" y="1347882"/>
            <a:ext cx="9056915" cy="646331"/>
          </a:xfrm>
          <a:prstGeom prst="rect">
            <a:avLst/>
          </a:prstGeom>
          <a:noFill/>
        </p:spPr>
        <p:txBody>
          <a:bodyPr wrap="square" rtlCol="0">
            <a:spAutoFit/>
          </a:bodyPr>
          <a:lstStyle/>
          <a:p>
            <a:r>
              <a:rPr lang="en-GB" b="1" dirty="0"/>
              <a:t>Map outlining the variation in travel time by LSOA &amp; Population base for each proposed site against the baseline (current hospital configuration)</a:t>
            </a:r>
          </a:p>
        </p:txBody>
      </p:sp>
      <p:sp>
        <p:nvSpPr>
          <p:cNvPr id="18" name="TextBox 17">
            <a:extLst>
              <a:ext uri="{FF2B5EF4-FFF2-40B4-BE49-F238E27FC236}">
                <a16:creationId xmlns:a16="http://schemas.microsoft.com/office/drawing/2014/main" id="{38022B0D-0F95-C3EE-EA77-D09D57034CEE}"/>
              </a:ext>
            </a:extLst>
          </p:cNvPr>
          <p:cNvSpPr txBox="1"/>
          <p:nvPr/>
        </p:nvSpPr>
        <p:spPr>
          <a:xfrm>
            <a:off x="3511644" y="5657354"/>
            <a:ext cx="3176016" cy="461665"/>
          </a:xfrm>
          <a:prstGeom prst="rect">
            <a:avLst/>
          </a:prstGeom>
          <a:noFill/>
        </p:spPr>
        <p:txBody>
          <a:bodyPr wrap="square">
            <a:spAutoFit/>
          </a:bodyPr>
          <a:lstStyle/>
          <a:p>
            <a:r>
              <a:rPr lang="en-GB" sz="1200" b="1" dirty="0"/>
              <a:t>Baseline Hospital Configuration</a:t>
            </a:r>
          </a:p>
          <a:p>
            <a:r>
              <a:rPr lang="en-GB" sz="1200" dirty="0"/>
              <a:t>Bronglais / Morriston / Glangwili / Withybush</a:t>
            </a:r>
          </a:p>
        </p:txBody>
      </p:sp>
      <p:pic>
        <p:nvPicPr>
          <p:cNvPr id="14" name="Picture 13">
            <a:extLst>
              <a:ext uri="{FF2B5EF4-FFF2-40B4-BE49-F238E27FC236}">
                <a16:creationId xmlns:a16="http://schemas.microsoft.com/office/drawing/2014/main" id="{A57EE7E7-3E42-1418-E047-37D31BFDA48A}"/>
              </a:ext>
            </a:extLst>
          </p:cNvPr>
          <p:cNvPicPr>
            <a:picLocks noChangeAspect="1"/>
          </p:cNvPicPr>
          <p:nvPr/>
        </p:nvPicPr>
        <p:blipFill>
          <a:blip r:embed="rId6"/>
          <a:stretch>
            <a:fillRect/>
          </a:stretch>
        </p:blipFill>
        <p:spPr>
          <a:xfrm>
            <a:off x="243184" y="4524795"/>
            <a:ext cx="3048000" cy="1543050"/>
          </a:xfrm>
          <a:prstGeom prst="rect">
            <a:avLst/>
          </a:prstGeom>
        </p:spPr>
      </p:pic>
    </p:spTree>
    <p:extLst>
      <p:ext uri="{BB962C8B-B14F-4D97-AF65-F5344CB8AC3E}">
        <p14:creationId xmlns:p14="http://schemas.microsoft.com/office/powerpoint/2010/main" val="4188243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13</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Variation in travel time by LSOA to the closest hospital with an Emergency Department  </a:t>
            </a:r>
            <a:endParaRPr lang="en-GB" sz="2800" dirty="0">
              <a:solidFill>
                <a:srgbClr val="356F4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FA0906D-BF0C-214B-089B-4C38836DEE4A}"/>
              </a:ext>
            </a:extLst>
          </p:cNvPr>
          <p:cNvSpPr txBox="1"/>
          <p:nvPr/>
        </p:nvSpPr>
        <p:spPr>
          <a:xfrm>
            <a:off x="141427" y="1967855"/>
            <a:ext cx="3370217" cy="3385542"/>
          </a:xfrm>
          <a:prstGeom prst="rect">
            <a:avLst/>
          </a:prstGeom>
          <a:noFill/>
        </p:spPr>
        <p:txBody>
          <a:bodyPr wrap="square" rtlCol="0">
            <a:spAutoFit/>
          </a:bodyPr>
          <a:lstStyle/>
          <a:p>
            <a:r>
              <a:rPr lang="en-GB" b="1" dirty="0">
                <a:solidFill>
                  <a:srgbClr val="C00000"/>
                </a:solidFill>
              </a:rPr>
              <a:t>St Clears Option</a:t>
            </a:r>
            <a:endParaRPr lang="en-GB" dirty="0"/>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C00000"/>
                </a:solidFill>
              </a:rPr>
              <a:t>St Clears</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4" name="Picture Placeholder 8">
            <a:extLst>
              <a:ext uri="{FF2B5EF4-FFF2-40B4-BE49-F238E27FC236}">
                <a16:creationId xmlns:a16="http://schemas.microsoft.com/office/drawing/2014/main" id="{F4ED4156-21E7-BED2-0705-A949F6871F16}"/>
              </a:ext>
            </a:extLst>
          </p:cNvPr>
          <p:cNvPicPr>
            <a:picLocks noGrp="1" noChangeAspect="1"/>
          </p:cNvPicPr>
          <p:nvPr>
            <p:ph type="pic" sz="quarter" idx="13"/>
          </p:nvPr>
        </p:nvPicPr>
        <p:blipFill rotWithShape="1">
          <a:blip r:embed="rId5"/>
          <a:srcRect l="839" r="839"/>
          <a:stretch/>
        </p:blipFill>
        <p:spPr>
          <a:xfrm>
            <a:off x="6074441" y="1050335"/>
            <a:ext cx="6355683" cy="6085477"/>
          </a:xfrm>
        </p:spPr>
      </p:pic>
      <p:sp>
        <p:nvSpPr>
          <p:cNvPr id="16" name="TextBox 15">
            <a:extLst>
              <a:ext uri="{FF2B5EF4-FFF2-40B4-BE49-F238E27FC236}">
                <a16:creationId xmlns:a16="http://schemas.microsoft.com/office/drawing/2014/main" id="{B7D13889-FE5A-686D-47BC-04309D1952CD}"/>
              </a:ext>
            </a:extLst>
          </p:cNvPr>
          <p:cNvSpPr txBox="1"/>
          <p:nvPr/>
        </p:nvSpPr>
        <p:spPr>
          <a:xfrm>
            <a:off x="761534" y="1347882"/>
            <a:ext cx="9056915" cy="646331"/>
          </a:xfrm>
          <a:prstGeom prst="rect">
            <a:avLst/>
          </a:prstGeom>
          <a:noFill/>
        </p:spPr>
        <p:txBody>
          <a:bodyPr wrap="square" rtlCol="0">
            <a:spAutoFit/>
          </a:bodyPr>
          <a:lstStyle/>
          <a:p>
            <a:r>
              <a:rPr lang="en-GB" b="1" dirty="0"/>
              <a:t>Map outlining the variation in travel time by LSOA &amp; Population base for each proposed site</a:t>
            </a:r>
          </a:p>
          <a:p>
            <a:r>
              <a:rPr lang="en-GB" b="1" dirty="0"/>
              <a:t>against the baseline (current hospital configuration)</a:t>
            </a:r>
          </a:p>
        </p:txBody>
      </p:sp>
      <p:sp>
        <p:nvSpPr>
          <p:cNvPr id="17" name="TextBox 16">
            <a:extLst>
              <a:ext uri="{FF2B5EF4-FFF2-40B4-BE49-F238E27FC236}">
                <a16:creationId xmlns:a16="http://schemas.microsoft.com/office/drawing/2014/main" id="{8CC56F44-6881-B7B9-5ECB-8E157F3AC030}"/>
              </a:ext>
            </a:extLst>
          </p:cNvPr>
          <p:cNvSpPr txBox="1"/>
          <p:nvPr/>
        </p:nvSpPr>
        <p:spPr>
          <a:xfrm>
            <a:off x="3511644" y="5657354"/>
            <a:ext cx="3176016" cy="461665"/>
          </a:xfrm>
          <a:prstGeom prst="rect">
            <a:avLst/>
          </a:prstGeom>
          <a:noFill/>
        </p:spPr>
        <p:txBody>
          <a:bodyPr wrap="square">
            <a:spAutoFit/>
          </a:bodyPr>
          <a:lstStyle/>
          <a:p>
            <a:r>
              <a:rPr lang="en-GB" sz="1200" b="1" dirty="0"/>
              <a:t>Baseline Hospital Configuration</a:t>
            </a:r>
          </a:p>
          <a:p>
            <a:r>
              <a:rPr lang="en-GB" sz="1200" dirty="0"/>
              <a:t>Bronglais / Morriston / Glangwili / Withybush</a:t>
            </a:r>
          </a:p>
        </p:txBody>
      </p:sp>
      <p:pic>
        <p:nvPicPr>
          <p:cNvPr id="19" name="Picture 18">
            <a:extLst>
              <a:ext uri="{FF2B5EF4-FFF2-40B4-BE49-F238E27FC236}">
                <a16:creationId xmlns:a16="http://schemas.microsoft.com/office/drawing/2014/main" id="{CD6CCB79-A911-FDCA-F653-931C73527D9D}"/>
              </a:ext>
            </a:extLst>
          </p:cNvPr>
          <p:cNvPicPr>
            <a:picLocks noChangeAspect="1"/>
          </p:cNvPicPr>
          <p:nvPr/>
        </p:nvPicPr>
        <p:blipFill>
          <a:blip r:embed="rId6"/>
          <a:stretch>
            <a:fillRect/>
          </a:stretch>
        </p:blipFill>
        <p:spPr>
          <a:xfrm>
            <a:off x="369988" y="4437857"/>
            <a:ext cx="3048000" cy="1543050"/>
          </a:xfrm>
          <a:prstGeom prst="rect">
            <a:avLst/>
          </a:prstGeom>
        </p:spPr>
      </p:pic>
    </p:spTree>
    <p:extLst>
      <p:ext uri="{BB962C8B-B14F-4D97-AF65-F5344CB8AC3E}">
        <p14:creationId xmlns:p14="http://schemas.microsoft.com/office/powerpoint/2010/main" val="4132024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63644" y="1522028"/>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14</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39595" y="-45545"/>
            <a:ext cx="9295652"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Variation in travel time by LSOA to the closest hospital with an Emergency Department   </a:t>
            </a:r>
            <a:endParaRPr lang="en-GB" sz="2800" dirty="0">
              <a:solidFill>
                <a:srgbClr val="356F40"/>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589B926-893F-218F-072E-24C359260BA5}"/>
              </a:ext>
            </a:extLst>
          </p:cNvPr>
          <p:cNvSpPr txBox="1"/>
          <p:nvPr/>
        </p:nvSpPr>
        <p:spPr>
          <a:xfrm>
            <a:off x="1149198" y="939809"/>
            <a:ext cx="10241280" cy="369332"/>
          </a:xfrm>
          <a:prstGeom prst="rect">
            <a:avLst/>
          </a:prstGeom>
          <a:noFill/>
        </p:spPr>
        <p:txBody>
          <a:bodyPr wrap="square">
            <a:spAutoFit/>
          </a:bodyPr>
          <a:lstStyle/>
          <a:p>
            <a:r>
              <a:rPr lang="en-GB" sz="1800" b="1" dirty="0"/>
              <a:t>What Percentage of Hywel Dda Population is affected in a positive / negative way of Travel Time ? </a:t>
            </a:r>
            <a:endParaRPr lang="en-GB" sz="1800" dirty="0"/>
          </a:p>
        </p:txBody>
      </p:sp>
      <p:pic>
        <p:nvPicPr>
          <p:cNvPr id="12" name="Picture 11">
            <a:extLst>
              <a:ext uri="{FF2B5EF4-FFF2-40B4-BE49-F238E27FC236}">
                <a16:creationId xmlns:a16="http://schemas.microsoft.com/office/drawing/2014/main" id="{08B59124-26C3-70A1-DC16-6FED9FF7D1E3}"/>
              </a:ext>
            </a:extLst>
          </p:cNvPr>
          <p:cNvPicPr>
            <a:picLocks noChangeAspect="1"/>
          </p:cNvPicPr>
          <p:nvPr/>
        </p:nvPicPr>
        <p:blipFill>
          <a:blip r:embed="rId5"/>
          <a:stretch>
            <a:fillRect/>
          </a:stretch>
        </p:blipFill>
        <p:spPr>
          <a:xfrm>
            <a:off x="3142623" y="1309141"/>
            <a:ext cx="4526685" cy="2938736"/>
          </a:xfrm>
          <a:prstGeom prst="rect">
            <a:avLst/>
          </a:prstGeom>
        </p:spPr>
      </p:pic>
      <p:sp>
        <p:nvSpPr>
          <p:cNvPr id="18" name="TextBox 17">
            <a:extLst>
              <a:ext uri="{FF2B5EF4-FFF2-40B4-BE49-F238E27FC236}">
                <a16:creationId xmlns:a16="http://schemas.microsoft.com/office/drawing/2014/main" id="{0D298A52-9F03-4880-BD04-037024698213}"/>
              </a:ext>
            </a:extLst>
          </p:cNvPr>
          <p:cNvSpPr txBox="1"/>
          <p:nvPr/>
        </p:nvSpPr>
        <p:spPr>
          <a:xfrm>
            <a:off x="151284" y="1620787"/>
            <a:ext cx="2778979" cy="2062103"/>
          </a:xfrm>
          <a:prstGeom prst="rect">
            <a:avLst/>
          </a:prstGeom>
          <a:noFill/>
        </p:spPr>
        <p:txBody>
          <a:bodyPr wrap="square">
            <a:spAutoFit/>
          </a:bodyPr>
          <a:lstStyle/>
          <a:p>
            <a:r>
              <a:rPr lang="en-GB" sz="1600" b="1" u="sng" dirty="0"/>
              <a:t>Population Weighted Average: </a:t>
            </a:r>
            <a:r>
              <a:rPr lang="en-GB" sz="1600" dirty="0"/>
              <a:t>shows the average travel time change from Baseline per person for each scenario.</a:t>
            </a:r>
          </a:p>
          <a:p>
            <a:endParaRPr lang="en-GB" sz="1600" dirty="0"/>
          </a:p>
          <a:p>
            <a:r>
              <a:rPr lang="en-GB" sz="1600" dirty="0"/>
              <a:t>E.g. The average person has a travel time of 8.8 minutes slower than baseline. </a:t>
            </a:r>
          </a:p>
        </p:txBody>
      </p:sp>
      <p:sp>
        <p:nvSpPr>
          <p:cNvPr id="20" name="TextBox 19">
            <a:extLst>
              <a:ext uri="{FF2B5EF4-FFF2-40B4-BE49-F238E27FC236}">
                <a16:creationId xmlns:a16="http://schemas.microsoft.com/office/drawing/2014/main" id="{381A9585-568C-DB1D-7CDE-F7FA75B2EE3E}"/>
              </a:ext>
            </a:extLst>
          </p:cNvPr>
          <p:cNvSpPr txBox="1"/>
          <p:nvPr/>
        </p:nvSpPr>
        <p:spPr>
          <a:xfrm>
            <a:off x="8140947" y="1731261"/>
            <a:ext cx="3298923" cy="1077218"/>
          </a:xfrm>
          <a:prstGeom prst="rect">
            <a:avLst/>
          </a:prstGeom>
          <a:noFill/>
        </p:spPr>
        <p:txBody>
          <a:bodyPr wrap="square">
            <a:spAutoFit/>
          </a:bodyPr>
          <a:lstStyle/>
          <a:p>
            <a:r>
              <a:rPr lang="en-GB" sz="1600" dirty="0"/>
              <a:t>This says that 1% of the Hywel Dda population are in an LSOA that have an average travel time to hospital 10-20 mins quicker in than the baseline.</a:t>
            </a:r>
          </a:p>
        </p:txBody>
      </p:sp>
      <p:cxnSp>
        <p:nvCxnSpPr>
          <p:cNvPr id="22" name="Straight Arrow Connector 21">
            <a:extLst>
              <a:ext uri="{FF2B5EF4-FFF2-40B4-BE49-F238E27FC236}">
                <a16:creationId xmlns:a16="http://schemas.microsoft.com/office/drawing/2014/main" id="{363D65C1-125B-5E23-D29A-86327E92C6BF}"/>
              </a:ext>
            </a:extLst>
          </p:cNvPr>
          <p:cNvCxnSpPr>
            <a:stCxn id="20" idx="1"/>
          </p:cNvCxnSpPr>
          <p:nvPr/>
        </p:nvCxnSpPr>
        <p:spPr>
          <a:xfrm flipH="1">
            <a:off x="7538430" y="2269870"/>
            <a:ext cx="60251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800F4F8-4660-C407-6EDB-1577BF76D4A6}"/>
              </a:ext>
            </a:extLst>
          </p:cNvPr>
          <p:cNvSpPr txBox="1"/>
          <p:nvPr/>
        </p:nvSpPr>
        <p:spPr>
          <a:xfrm>
            <a:off x="88392" y="4221499"/>
            <a:ext cx="12103608" cy="1815882"/>
          </a:xfrm>
          <a:prstGeom prst="rect">
            <a:avLst/>
          </a:prstGeom>
          <a:noFill/>
        </p:spPr>
        <p:txBody>
          <a:bodyPr wrap="square" rtlCol="0">
            <a:spAutoFit/>
          </a:bodyPr>
          <a:lstStyle/>
          <a:p>
            <a:r>
              <a:rPr lang="en-GB" sz="1600" dirty="0"/>
              <a:t>Some patients may experience a longer travel time to hospital. The new model is predicated upon providing the highest quality of care to improve patient outcomes.  </a:t>
            </a:r>
          </a:p>
          <a:p>
            <a:endParaRPr lang="en-GB" sz="1600" dirty="0"/>
          </a:p>
          <a:p>
            <a:r>
              <a:rPr lang="en-GB" sz="1600" dirty="0"/>
              <a:t>To ensure we have in place the right ambulance capacity in the right place to provide a clinically effective and timely response to service users. The impact on ambulance capacity and job cycle times will be modelled in more detail in conjunction with the detailed development of the AHMWW clinical model. Furthermore we are exploring  co-locating an MRD and ambulance station on the new site to support response times and reduce vehicle downtime. </a:t>
            </a:r>
          </a:p>
        </p:txBody>
      </p:sp>
    </p:spTree>
    <p:extLst>
      <p:ext uri="{BB962C8B-B14F-4D97-AF65-F5344CB8AC3E}">
        <p14:creationId xmlns:p14="http://schemas.microsoft.com/office/powerpoint/2010/main" val="3062571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15</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1383732" y="1779214"/>
            <a:ext cx="8874965" cy="3108543"/>
          </a:xfrm>
          <a:prstGeom prst="rect">
            <a:avLst/>
          </a:prstGeom>
          <a:noFill/>
        </p:spPr>
        <p:txBody>
          <a:bodyPr wrap="square" lIns="91440" tIns="45720" rIns="91440" bIns="45720" rtlCol="0" anchor="t">
            <a:spAutoFit/>
          </a:bodyPr>
          <a:lstStyle/>
          <a:p>
            <a:r>
              <a:rPr lang="en-GB" sz="2800" b="1" dirty="0">
                <a:solidFill>
                  <a:srgbClr val="356F40"/>
                </a:solidFill>
                <a:latin typeface="Arial" panose="020B0604020202020204" pitchFamily="34" charset="0"/>
                <a:cs typeface="Arial" panose="020B0604020202020204" pitchFamily="34" charset="0"/>
              </a:rPr>
              <a:t>Additional Information</a:t>
            </a:r>
          </a:p>
          <a:p>
            <a:endParaRPr lang="en-GB" sz="2800" b="1" dirty="0">
              <a:solidFill>
                <a:srgbClr val="356F40"/>
              </a:solidFill>
              <a:latin typeface="Arial" panose="020B0604020202020204" pitchFamily="34" charset="0"/>
              <a:cs typeface="Arial" panose="020B0604020202020204" pitchFamily="34" charset="0"/>
            </a:endParaRPr>
          </a:p>
          <a:p>
            <a:r>
              <a:rPr lang="en-GB" sz="2800" b="1" dirty="0">
                <a:solidFill>
                  <a:srgbClr val="356F40"/>
                </a:solidFill>
                <a:latin typeface="Arial" panose="020B0604020202020204" pitchFamily="34" charset="0"/>
                <a:cs typeface="Arial" panose="020B0604020202020204" pitchFamily="34" charset="0"/>
              </a:rPr>
              <a:t>Analysis 2b: Population travel time analysis to access the closest hospital </a:t>
            </a:r>
            <a:r>
              <a:rPr lang="en-GB" sz="2800" b="1" dirty="0">
                <a:solidFill>
                  <a:srgbClr val="FF0000"/>
                </a:solidFill>
                <a:latin typeface="Arial" panose="020B0604020202020204" pitchFamily="34" charset="0"/>
                <a:cs typeface="Arial" panose="020B0604020202020204" pitchFamily="34" charset="0"/>
              </a:rPr>
              <a:t>including Prince Philip</a:t>
            </a:r>
            <a:r>
              <a:rPr lang="en-GB" sz="2800" b="1" dirty="0">
                <a:solidFill>
                  <a:srgbClr val="356F40"/>
                </a:solidFill>
                <a:latin typeface="Arial" panose="020B0604020202020204" pitchFamily="34" charset="0"/>
                <a:cs typeface="Arial" panose="020B0604020202020204" pitchFamily="34" charset="0"/>
              </a:rPr>
              <a:t>  </a:t>
            </a:r>
            <a:endParaRPr lang="en-GB" sz="2800" dirty="0">
              <a:solidFill>
                <a:srgbClr val="356F40"/>
              </a:solidFill>
              <a:latin typeface="Arial" panose="020B0604020202020204" pitchFamily="34" charset="0"/>
              <a:cs typeface="Arial" panose="020B0604020202020204" pitchFamily="34" charset="0"/>
            </a:endParaRPr>
          </a:p>
          <a:p>
            <a:endParaRPr lang="en-GB" sz="2800" b="1" dirty="0">
              <a:solidFill>
                <a:srgbClr val="356F40"/>
              </a:solidFill>
              <a:latin typeface="Arial" panose="020B0604020202020204" pitchFamily="34" charset="0"/>
              <a:cs typeface="Arial" panose="020B0604020202020204" pitchFamily="34" charset="0"/>
            </a:endParaRPr>
          </a:p>
          <a:p>
            <a:endParaRPr lang="en-GB" sz="2800" b="1" dirty="0">
              <a:solidFill>
                <a:srgbClr val="356F40"/>
              </a:solidFill>
              <a:latin typeface="Arial" panose="020B0604020202020204" pitchFamily="34" charset="0"/>
              <a:cs typeface="Arial" panose="020B0604020202020204" pitchFamily="34" charset="0"/>
            </a:endParaRPr>
          </a:p>
          <a:p>
            <a:endParaRPr lang="en-GB" sz="2800" dirty="0">
              <a:solidFill>
                <a:srgbClr val="356F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1334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16</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202975" cy="954107"/>
          </a:xfrm>
          <a:prstGeom prst="rect">
            <a:avLst/>
          </a:prstGeom>
          <a:noFill/>
        </p:spPr>
        <p:txBody>
          <a:bodyPr wrap="square" lIns="91440" tIns="45720" rIns="91440" bIns="45720" rtlCol="0" anchor="t">
            <a:spAutoFit/>
          </a:bodyPr>
          <a:lstStyle/>
          <a:p>
            <a:r>
              <a:rPr lang="en-GB" sz="2800" b="1" dirty="0">
                <a:solidFill>
                  <a:srgbClr val="356F40"/>
                </a:solidFill>
                <a:latin typeface="Arial" panose="020B0604020202020204" pitchFamily="34" charset="0"/>
                <a:cs typeface="Arial" panose="020B0604020202020204" pitchFamily="34" charset="0"/>
              </a:rPr>
              <a:t>Analysis 2b: Population travel time analysis to access the closest hospital </a:t>
            </a:r>
            <a:r>
              <a:rPr lang="en-GB" sz="2800" b="1" dirty="0">
                <a:solidFill>
                  <a:srgbClr val="FF0000"/>
                </a:solidFill>
                <a:latin typeface="Arial" panose="020B0604020202020204" pitchFamily="34" charset="0"/>
                <a:cs typeface="Arial" panose="020B0604020202020204" pitchFamily="34" charset="0"/>
              </a:rPr>
              <a:t>including Prince Philip  </a:t>
            </a:r>
            <a:endParaRPr lang="en-GB" sz="2800" dirty="0">
              <a:solidFill>
                <a:srgbClr val="FF000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800A560-D02A-14F7-86C3-704378F547CF}"/>
              </a:ext>
            </a:extLst>
          </p:cNvPr>
          <p:cNvSpPr txBox="1"/>
          <p:nvPr/>
        </p:nvSpPr>
        <p:spPr>
          <a:xfrm>
            <a:off x="389770" y="1204539"/>
            <a:ext cx="10478460" cy="5078313"/>
          </a:xfrm>
          <a:prstGeom prst="rect">
            <a:avLst/>
          </a:prstGeom>
          <a:noFill/>
        </p:spPr>
        <p:txBody>
          <a:bodyPr wrap="square" rtlCol="0">
            <a:spAutoFit/>
          </a:bodyPr>
          <a:lstStyle/>
          <a:p>
            <a:r>
              <a:rPr lang="en-GB" b="1" u="sng" dirty="0"/>
              <a:t>Objective: </a:t>
            </a:r>
          </a:p>
          <a:p>
            <a:r>
              <a:rPr lang="en-GB" sz="1800" dirty="0">
                <a:latin typeface="+mn-lt"/>
                <a:ea typeface="+mn-ea"/>
                <a:cs typeface="+mn-cs"/>
              </a:rPr>
              <a:t>Map the variation in the population level travel time for each proposed site option compared with the baseline position (current hospital configuration) by LSOA </a:t>
            </a:r>
            <a:endParaRPr lang="en-GB" dirty="0"/>
          </a:p>
          <a:p>
            <a:endParaRPr lang="en-GB" dirty="0"/>
          </a:p>
          <a:p>
            <a:r>
              <a:rPr lang="en-GB" b="1" u="sng" dirty="0"/>
              <a:t>Approach: </a:t>
            </a:r>
          </a:p>
          <a:p>
            <a:pPr marL="285750" indent="-285750">
              <a:buFont typeface="Wingdings" panose="05000000000000000000" pitchFamily="2" charset="2"/>
              <a:buChar char="§"/>
            </a:pPr>
            <a:r>
              <a:rPr lang="en-GB" dirty="0"/>
              <a:t>Source: Optima Ambulance Modelling Software</a:t>
            </a:r>
          </a:p>
          <a:p>
            <a:pPr marL="285750" indent="-285750">
              <a:buFont typeface="Wingdings" panose="05000000000000000000" pitchFamily="2" charset="2"/>
              <a:buChar char="§"/>
            </a:pPr>
            <a:r>
              <a:rPr lang="en-GB" dirty="0"/>
              <a:t>Assumption that patients attend their closest hospital (not symptom specific). Prince Philip has been included in this scenario noting that some ambulance patients may be conveyed here, but it does not have an Emergency Department in the future model. </a:t>
            </a:r>
          </a:p>
          <a:p>
            <a:pPr marL="285750" indent="-285750">
              <a:buFont typeface="Wingdings" panose="05000000000000000000" pitchFamily="2" charset="2"/>
              <a:buChar char="§"/>
            </a:pPr>
            <a:r>
              <a:rPr lang="en-GB" dirty="0"/>
              <a:t>Population data was overlayed to each LSOA across Hywel Dda</a:t>
            </a:r>
          </a:p>
          <a:p>
            <a:pPr marL="285750" indent="-285750">
              <a:buFont typeface="Wingdings" panose="05000000000000000000" pitchFamily="2" charset="2"/>
              <a:buChar char="§"/>
            </a:pPr>
            <a:r>
              <a:rPr lang="en-GB" dirty="0"/>
              <a:t>Calculated the average travel time to hospital using Blue Light road speed for each LSOA</a:t>
            </a:r>
          </a:p>
          <a:p>
            <a:pPr marL="285750" indent="-285750">
              <a:buFont typeface="Wingdings" panose="05000000000000000000" pitchFamily="2" charset="2"/>
              <a:buChar char="§"/>
            </a:pPr>
            <a:r>
              <a:rPr lang="en-GB" dirty="0"/>
              <a:t>Applied the baseline travel time for the current hospital configuration with an ED – Bronglais, Withybush, </a:t>
            </a:r>
            <a:r>
              <a:rPr lang="en-GB" dirty="0">
                <a:solidFill>
                  <a:srgbClr val="FF0000"/>
                </a:solidFill>
              </a:rPr>
              <a:t>Prince Philip, </a:t>
            </a:r>
            <a:r>
              <a:rPr lang="en-GB" dirty="0"/>
              <a:t>Glangwilli &amp; Morriston</a:t>
            </a:r>
          </a:p>
          <a:p>
            <a:pPr marL="285750" indent="-285750">
              <a:buFont typeface="Wingdings" panose="05000000000000000000" pitchFamily="2" charset="2"/>
              <a:buChar char="§"/>
            </a:pPr>
            <a:r>
              <a:rPr lang="en-GB" dirty="0"/>
              <a:t>Compared the variation in average travel times against the future hospital configuration with an ED for each of the three proposed site options:</a:t>
            </a:r>
          </a:p>
          <a:p>
            <a:pPr marL="742950" lvl="1" indent="-285750">
              <a:buFont typeface="Wingdings" panose="05000000000000000000" pitchFamily="2" charset="2"/>
              <a:buChar char="§"/>
            </a:pPr>
            <a:r>
              <a:rPr lang="en-GB" dirty="0"/>
              <a:t>Whitland (SA34 0AD) plus Bronglais &amp; Morriston</a:t>
            </a:r>
          </a:p>
          <a:p>
            <a:pPr marL="742950" lvl="1" indent="-285750">
              <a:buFont typeface="Wingdings" panose="05000000000000000000" pitchFamily="2" charset="2"/>
              <a:buChar char="§"/>
            </a:pPr>
            <a:r>
              <a:rPr lang="en-GB" dirty="0"/>
              <a:t>Narberth (SA67 7AR) plus Bronglais &amp; Morriston</a:t>
            </a:r>
          </a:p>
          <a:p>
            <a:pPr marL="742950" lvl="1" indent="-285750">
              <a:buFont typeface="Wingdings" panose="05000000000000000000" pitchFamily="2" charset="2"/>
              <a:buChar char="§"/>
            </a:pPr>
            <a:r>
              <a:rPr lang="en-GB" dirty="0"/>
              <a:t>St Clears (SA33 4AG)  plus Bronglais &amp; Morriston   </a:t>
            </a:r>
          </a:p>
        </p:txBody>
      </p:sp>
    </p:spTree>
    <p:extLst>
      <p:ext uri="{BB962C8B-B14F-4D97-AF65-F5344CB8AC3E}">
        <p14:creationId xmlns:p14="http://schemas.microsoft.com/office/powerpoint/2010/main" val="107498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17</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310393"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Travel time heats maps to the nearest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539131C-AFA4-E8B2-6C20-0D3CE6D50855}"/>
              </a:ext>
            </a:extLst>
          </p:cNvPr>
          <p:cNvSpPr txBox="1"/>
          <p:nvPr/>
        </p:nvSpPr>
        <p:spPr>
          <a:xfrm>
            <a:off x="140282" y="1950120"/>
            <a:ext cx="3370217" cy="3354765"/>
          </a:xfrm>
          <a:prstGeom prst="rect">
            <a:avLst/>
          </a:prstGeom>
          <a:noFill/>
        </p:spPr>
        <p:txBody>
          <a:bodyPr wrap="square" rtlCol="0">
            <a:spAutoFit/>
          </a:bodyPr>
          <a:lstStyle/>
          <a:p>
            <a:r>
              <a:rPr lang="en-GB" sz="1400" b="1" dirty="0"/>
              <a:t>Baseline Hospital Configuration</a:t>
            </a:r>
          </a:p>
          <a:p>
            <a:pPr marL="571500" indent="-571500">
              <a:buFont typeface="Wingdings" panose="05000000000000000000" pitchFamily="2" charset="2"/>
              <a:buChar char="§"/>
            </a:pPr>
            <a:r>
              <a:rPr lang="en-GB" sz="1400" dirty="0"/>
              <a:t>Bronglais</a:t>
            </a:r>
          </a:p>
          <a:p>
            <a:pPr marL="571500" indent="-571500">
              <a:buFont typeface="Wingdings" panose="05000000000000000000" pitchFamily="2" charset="2"/>
              <a:buChar char="§"/>
            </a:pPr>
            <a:r>
              <a:rPr lang="en-GB" sz="1400" dirty="0"/>
              <a:t>Morriston</a:t>
            </a:r>
          </a:p>
          <a:p>
            <a:pPr marL="571500" indent="-571500">
              <a:buFont typeface="Wingdings" panose="05000000000000000000" pitchFamily="2" charset="2"/>
              <a:buChar char="§"/>
            </a:pPr>
            <a:r>
              <a:rPr lang="en-GB" sz="1400" dirty="0"/>
              <a:t>Glangwili</a:t>
            </a:r>
          </a:p>
          <a:p>
            <a:pPr marL="571500" indent="-571500">
              <a:buFont typeface="Wingdings" panose="05000000000000000000" pitchFamily="2" charset="2"/>
              <a:buChar char="§"/>
            </a:pPr>
            <a:r>
              <a:rPr lang="en-GB" sz="1400" dirty="0"/>
              <a:t>Withybush</a:t>
            </a:r>
          </a:p>
          <a:p>
            <a:pPr marL="571500" indent="-571500">
              <a:buFont typeface="Wingdings" panose="05000000000000000000" pitchFamily="2" charset="2"/>
              <a:buChar char="§"/>
            </a:pPr>
            <a:r>
              <a:rPr lang="en-GB" sz="1400" dirty="0">
                <a:solidFill>
                  <a:srgbClr val="FF0000"/>
                </a:solidFill>
              </a:rPr>
              <a:t>Prince Philip</a:t>
            </a:r>
          </a:p>
          <a:p>
            <a:pPr marL="571500" indent="-571500">
              <a:buFont typeface="Wingdings" panose="05000000000000000000" pitchFamily="2" charset="2"/>
              <a:buChar char="§"/>
            </a:pPr>
            <a:endParaRPr lang="en-GB" sz="1400" dirty="0"/>
          </a:p>
          <a:p>
            <a:r>
              <a:rPr lang="en-GB" sz="1400" b="1" dirty="0">
                <a:latin typeface="+mn-lt"/>
                <a:ea typeface="+mn-ea"/>
                <a:cs typeface="+mn-cs"/>
              </a:rPr>
              <a:t>Modelling Parameters</a:t>
            </a:r>
          </a:p>
          <a:p>
            <a:pPr marL="571500" indent="-571500">
              <a:buFont typeface="Wingdings" panose="05000000000000000000" pitchFamily="2" charset="2"/>
              <a:buChar char="§"/>
            </a:pPr>
            <a:r>
              <a:rPr lang="en-GB" sz="1400" dirty="0">
                <a:latin typeface="+mn-lt"/>
                <a:ea typeface="+mn-ea"/>
                <a:cs typeface="+mn-cs"/>
              </a:rPr>
              <a:t>Lights &amp; Sirens speed</a:t>
            </a:r>
          </a:p>
          <a:p>
            <a:pPr marL="571500" indent="-571500">
              <a:buFont typeface="Wingdings" panose="05000000000000000000" pitchFamily="2" charset="2"/>
              <a:buChar char="§"/>
            </a:pPr>
            <a:r>
              <a:rPr lang="en-GB" sz="14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
        <p:nvSpPr>
          <p:cNvPr id="13" name="Title 1">
            <a:extLst>
              <a:ext uri="{FF2B5EF4-FFF2-40B4-BE49-F238E27FC236}">
                <a16:creationId xmlns:a16="http://schemas.microsoft.com/office/drawing/2014/main" id="{77721D8F-4BB8-5404-C76D-A83E61F9A865}"/>
              </a:ext>
            </a:extLst>
          </p:cNvPr>
          <p:cNvSpPr txBox="1">
            <a:spLocks/>
          </p:cNvSpPr>
          <p:nvPr/>
        </p:nvSpPr>
        <p:spPr>
          <a:xfrm>
            <a:off x="141427" y="2780150"/>
            <a:ext cx="28371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en-GB" sz="3200" dirty="0">
              <a:solidFill>
                <a:srgbClr val="0070C0"/>
              </a:solidFill>
            </a:endParaRPr>
          </a:p>
        </p:txBody>
      </p:sp>
      <p:pic>
        <p:nvPicPr>
          <p:cNvPr id="14" name="Picture 13">
            <a:extLst>
              <a:ext uri="{FF2B5EF4-FFF2-40B4-BE49-F238E27FC236}">
                <a16:creationId xmlns:a16="http://schemas.microsoft.com/office/drawing/2014/main" id="{8E4CD942-2B6E-DD19-2FA2-9BA968C2716C}"/>
              </a:ext>
            </a:extLst>
          </p:cNvPr>
          <p:cNvPicPr>
            <a:picLocks noChangeAspect="1"/>
          </p:cNvPicPr>
          <p:nvPr/>
        </p:nvPicPr>
        <p:blipFill>
          <a:blip r:embed="rId5"/>
          <a:stretch>
            <a:fillRect/>
          </a:stretch>
        </p:blipFill>
        <p:spPr>
          <a:xfrm>
            <a:off x="140282" y="4347095"/>
            <a:ext cx="1323975" cy="1733550"/>
          </a:xfrm>
          <a:prstGeom prst="rect">
            <a:avLst/>
          </a:prstGeom>
        </p:spPr>
      </p:pic>
      <p:pic>
        <p:nvPicPr>
          <p:cNvPr id="15" name="Picture Placeholder 8">
            <a:extLst>
              <a:ext uri="{FF2B5EF4-FFF2-40B4-BE49-F238E27FC236}">
                <a16:creationId xmlns:a16="http://schemas.microsoft.com/office/drawing/2014/main" id="{2AE264AF-FEF7-E613-D4A3-ECBD1A49AA4E}"/>
              </a:ext>
            </a:extLst>
          </p:cNvPr>
          <p:cNvPicPr>
            <a:picLocks noGrp="1" noChangeAspect="1"/>
          </p:cNvPicPr>
          <p:nvPr>
            <p:ph type="pic" sz="quarter" idx="13"/>
          </p:nvPr>
        </p:nvPicPr>
        <p:blipFill rotWithShape="1">
          <a:blip r:embed="rId6"/>
          <a:srcRect t="308" b="308"/>
          <a:stretch/>
        </p:blipFill>
        <p:spPr>
          <a:xfrm>
            <a:off x="6096001" y="979924"/>
            <a:ext cx="6096000" cy="5913004"/>
          </a:xfrm>
        </p:spPr>
      </p:pic>
    </p:spTree>
    <p:extLst>
      <p:ext uri="{BB962C8B-B14F-4D97-AF65-F5344CB8AC3E}">
        <p14:creationId xmlns:p14="http://schemas.microsoft.com/office/powerpoint/2010/main" val="1448626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18</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310393"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Travel time heats maps to the nearest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77721D8F-4BB8-5404-C76D-A83E61F9A865}"/>
              </a:ext>
            </a:extLst>
          </p:cNvPr>
          <p:cNvSpPr txBox="1">
            <a:spLocks/>
          </p:cNvSpPr>
          <p:nvPr/>
        </p:nvSpPr>
        <p:spPr>
          <a:xfrm>
            <a:off x="141427" y="2780150"/>
            <a:ext cx="28371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en-GB" sz="3200" dirty="0">
              <a:solidFill>
                <a:srgbClr val="0070C0"/>
              </a:solidFill>
            </a:endParaRPr>
          </a:p>
        </p:txBody>
      </p:sp>
      <p:pic>
        <p:nvPicPr>
          <p:cNvPr id="14" name="Picture 13">
            <a:extLst>
              <a:ext uri="{FF2B5EF4-FFF2-40B4-BE49-F238E27FC236}">
                <a16:creationId xmlns:a16="http://schemas.microsoft.com/office/drawing/2014/main" id="{8E4CD942-2B6E-DD19-2FA2-9BA968C2716C}"/>
              </a:ext>
            </a:extLst>
          </p:cNvPr>
          <p:cNvPicPr>
            <a:picLocks noChangeAspect="1"/>
          </p:cNvPicPr>
          <p:nvPr/>
        </p:nvPicPr>
        <p:blipFill>
          <a:blip r:embed="rId5"/>
          <a:stretch>
            <a:fillRect/>
          </a:stretch>
        </p:blipFill>
        <p:spPr>
          <a:xfrm>
            <a:off x="140282" y="4347095"/>
            <a:ext cx="1323975" cy="1733550"/>
          </a:xfrm>
          <a:prstGeom prst="rect">
            <a:avLst/>
          </a:prstGeom>
        </p:spPr>
      </p:pic>
      <p:pic>
        <p:nvPicPr>
          <p:cNvPr id="17" name="Picture Placeholder 14">
            <a:extLst>
              <a:ext uri="{FF2B5EF4-FFF2-40B4-BE49-F238E27FC236}">
                <a16:creationId xmlns:a16="http://schemas.microsoft.com/office/drawing/2014/main" id="{25C9527F-BDDB-2708-AEDB-2B3E759F693E}"/>
              </a:ext>
            </a:extLst>
          </p:cNvPr>
          <p:cNvPicPr>
            <a:picLocks noGrp="1" noChangeAspect="1"/>
          </p:cNvPicPr>
          <p:nvPr>
            <p:ph type="pic" sz="quarter" idx="13"/>
          </p:nvPr>
        </p:nvPicPr>
        <p:blipFill rotWithShape="1">
          <a:blip r:embed="rId6"/>
          <a:srcRect t="308" b="308"/>
          <a:stretch/>
        </p:blipFill>
        <p:spPr>
          <a:xfrm>
            <a:off x="6191795" y="1037914"/>
            <a:ext cx="6000206" cy="5820086"/>
          </a:xfrm>
        </p:spPr>
      </p:pic>
      <p:sp>
        <p:nvSpPr>
          <p:cNvPr id="18" name="TextBox 17">
            <a:extLst>
              <a:ext uri="{FF2B5EF4-FFF2-40B4-BE49-F238E27FC236}">
                <a16:creationId xmlns:a16="http://schemas.microsoft.com/office/drawing/2014/main" id="{A903235C-9A5F-1FBF-252A-BE16D9A36802}"/>
              </a:ext>
            </a:extLst>
          </p:cNvPr>
          <p:cNvSpPr txBox="1"/>
          <p:nvPr/>
        </p:nvSpPr>
        <p:spPr>
          <a:xfrm>
            <a:off x="186769" y="1770527"/>
            <a:ext cx="3370217" cy="3662541"/>
          </a:xfrm>
          <a:prstGeom prst="rect">
            <a:avLst/>
          </a:prstGeom>
          <a:noFill/>
        </p:spPr>
        <p:txBody>
          <a:bodyPr wrap="square" rtlCol="0">
            <a:spAutoFit/>
          </a:bodyPr>
          <a:lstStyle/>
          <a:p>
            <a:r>
              <a:rPr lang="en-GB" b="1" dirty="0">
                <a:solidFill>
                  <a:srgbClr val="0070C0"/>
                </a:solidFill>
              </a:rPr>
              <a:t>Whitland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0070C0"/>
                </a:solidFill>
              </a:rPr>
              <a:t>Whitland</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Tree>
    <p:extLst>
      <p:ext uri="{BB962C8B-B14F-4D97-AF65-F5344CB8AC3E}">
        <p14:creationId xmlns:p14="http://schemas.microsoft.com/office/powerpoint/2010/main" val="875648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19</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310393"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Travel time heats maps to the nearest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a:solidFill>
                <a:srgbClr val="356F40"/>
              </a:solidFill>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77721D8F-4BB8-5404-C76D-A83E61F9A865}"/>
              </a:ext>
            </a:extLst>
          </p:cNvPr>
          <p:cNvSpPr txBox="1">
            <a:spLocks/>
          </p:cNvSpPr>
          <p:nvPr/>
        </p:nvSpPr>
        <p:spPr>
          <a:xfrm>
            <a:off x="141427" y="2780150"/>
            <a:ext cx="28371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en-GB" sz="3200" dirty="0">
              <a:solidFill>
                <a:srgbClr val="0070C0"/>
              </a:solidFill>
            </a:endParaRPr>
          </a:p>
        </p:txBody>
      </p:sp>
      <p:pic>
        <p:nvPicPr>
          <p:cNvPr id="14" name="Picture 13">
            <a:extLst>
              <a:ext uri="{FF2B5EF4-FFF2-40B4-BE49-F238E27FC236}">
                <a16:creationId xmlns:a16="http://schemas.microsoft.com/office/drawing/2014/main" id="{8E4CD942-2B6E-DD19-2FA2-9BA968C2716C}"/>
              </a:ext>
            </a:extLst>
          </p:cNvPr>
          <p:cNvPicPr>
            <a:picLocks noChangeAspect="1"/>
          </p:cNvPicPr>
          <p:nvPr/>
        </p:nvPicPr>
        <p:blipFill>
          <a:blip r:embed="rId5"/>
          <a:stretch>
            <a:fillRect/>
          </a:stretch>
        </p:blipFill>
        <p:spPr>
          <a:xfrm>
            <a:off x="140282" y="4347095"/>
            <a:ext cx="1323975" cy="1733550"/>
          </a:xfrm>
          <a:prstGeom prst="rect">
            <a:avLst/>
          </a:prstGeom>
        </p:spPr>
      </p:pic>
      <p:sp>
        <p:nvSpPr>
          <p:cNvPr id="18" name="TextBox 17">
            <a:extLst>
              <a:ext uri="{FF2B5EF4-FFF2-40B4-BE49-F238E27FC236}">
                <a16:creationId xmlns:a16="http://schemas.microsoft.com/office/drawing/2014/main" id="{A903235C-9A5F-1FBF-252A-BE16D9A36802}"/>
              </a:ext>
            </a:extLst>
          </p:cNvPr>
          <p:cNvSpPr txBox="1"/>
          <p:nvPr/>
        </p:nvSpPr>
        <p:spPr>
          <a:xfrm>
            <a:off x="230465" y="1727058"/>
            <a:ext cx="3370217" cy="3662541"/>
          </a:xfrm>
          <a:prstGeom prst="rect">
            <a:avLst/>
          </a:prstGeom>
          <a:noFill/>
        </p:spPr>
        <p:txBody>
          <a:bodyPr wrap="square" rtlCol="0">
            <a:spAutoFit/>
          </a:bodyPr>
          <a:lstStyle/>
          <a:p>
            <a:r>
              <a:rPr lang="en-GB" b="1" dirty="0">
                <a:solidFill>
                  <a:srgbClr val="FFC000"/>
                </a:solidFill>
              </a:rPr>
              <a:t>Narberth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FFC000"/>
                </a:solidFill>
              </a:rPr>
              <a:t>Narberth</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5" name="Picture Placeholder 14">
            <a:extLst>
              <a:ext uri="{FF2B5EF4-FFF2-40B4-BE49-F238E27FC236}">
                <a16:creationId xmlns:a16="http://schemas.microsoft.com/office/drawing/2014/main" id="{BF6C1179-0419-A7D1-0692-D19EF6C0EB66}"/>
              </a:ext>
            </a:extLst>
          </p:cNvPr>
          <p:cNvPicPr>
            <a:picLocks noGrp="1" noChangeAspect="1"/>
          </p:cNvPicPr>
          <p:nvPr>
            <p:ph type="pic" sz="quarter" idx="13"/>
          </p:nvPr>
        </p:nvPicPr>
        <p:blipFill rotWithShape="1">
          <a:blip r:embed="rId6"/>
          <a:srcRect t="308" b="308"/>
          <a:stretch/>
        </p:blipFill>
        <p:spPr>
          <a:xfrm>
            <a:off x="6174376" y="1021020"/>
            <a:ext cx="6017623" cy="5836980"/>
          </a:xfrm>
        </p:spPr>
      </p:pic>
    </p:spTree>
    <p:extLst>
      <p:ext uri="{BB962C8B-B14F-4D97-AF65-F5344CB8AC3E}">
        <p14:creationId xmlns:p14="http://schemas.microsoft.com/office/powerpoint/2010/main" val="150072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1014457" y="254720"/>
            <a:ext cx="1938351" cy="584775"/>
          </a:xfrm>
          <a:prstGeom prst="rect">
            <a:avLst/>
          </a:prstGeom>
          <a:noFill/>
        </p:spPr>
        <p:txBody>
          <a:bodyPr wrap="none" lIns="91440" tIns="45720" rIns="91440" bIns="45720" rtlCol="0" anchor="t">
            <a:spAutoFit/>
          </a:bodyPr>
          <a:lstStyle/>
          <a:p>
            <a:r>
              <a:rPr lang="en-GB" sz="3200" b="1" dirty="0">
                <a:solidFill>
                  <a:srgbClr val="356F40"/>
                </a:solidFill>
                <a:latin typeface="Arial" panose="020B0604020202020204" pitchFamily="34" charset="0"/>
                <a:cs typeface="Arial" panose="020B0604020202020204" pitchFamily="34" charset="0"/>
              </a:rPr>
              <a:t>Purpose </a:t>
            </a:r>
            <a:endParaRPr lang="en-GB" sz="3200" dirty="0">
              <a:solidFill>
                <a:srgbClr val="356F4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E1D2911-EFE3-8F27-9239-9F6B8AABCE38}"/>
              </a:ext>
            </a:extLst>
          </p:cNvPr>
          <p:cNvSpPr txBox="1"/>
          <p:nvPr/>
        </p:nvSpPr>
        <p:spPr>
          <a:xfrm>
            <a:off x="389770" y="1277361"/>
            <a:ext cx="10968924" cy="3139321"/>
          </a:xfrm>
          <a:prstGeom prst="rect">
            <a:avLst/>
          </a:prstGeom>
          <a:noFill/>
        </p:spPr>
        <p:txBody>
          <a:bodyPr wrap="square" lIns="91440" tIns="45720" rIns="91440" bIns="45720" rtlCol="0" anchor="t">
            <a:spAutoFit/>
          </a:bodyPr>
          <a:lstStyle/>
          <a:p>
            <a:r>
              <a:rPr lang="en-GB" dirty="0"/>
              <a:t>Travel time to hospital and ambulance response times were important factors raised during public consultation. </a:t>
            </a:r>
            <a:endParaRPr lang="en-GB" dirty="0">
              <a:cs typeface="Calibri"/>
            </a:endParaRPr>
          </a:p>
          <a:p>
            <a:endParaRPr lang="en-GB" dirty="0"/>
          </a:p>
          <a:p>
            <a:r>
              <a:rPr lang="en-GB" dirty="0"/>
              <a:t>This presentation presents the analysis of the travel time implications for 999 patients requiring conveyance by ambulance to hospital.     </a:t>
            </a:r>
          </a:p>
          <a:p>
            <a:endParaRPr lang="en-GB" dirty="0"/>
          </a:p>
          <a:p>
            <a:endParaRPr lang="en-GB" dirty="0"/>
          </a:p>
          <a:p>
            <a:r>
              <a:rPr lang="en-GB" b="1" dirty="0">
                <a:solidFill>
                  <a:srgbClr val="356F40"/>
                </a:solidFill>
                <a:latin typeface="Arial"/>
                <a:cs typeface="Arial"/>
              </a:rPr>
              <a:t>Analysis 1: </a:t>
            </a:r>
            <a:r>
              <a:rPr lang="en-GB" sz="1800" b="1" dirty="0">
                <a:solidFill>
                  <a:srgbClr val="356F40"/>
                </a:solidFill>
                <a:latin typeface="Arial"/>
                <a:cs typeface="Arial"/>
              </a:rPr>
              <a:t>Access to the closest hospital Emergency Department within 1hr</a:t>
            </a:r>
          </a:p>
          <a:p>
            <a:endParaRPr lang="en-GB" b="1" dirty="0">
              <a:solidFill>
                <a:srgbClr val="356F40"/>
              </a:solidFill>
              <a:latin typeface="Arial" panose="020B0604020202020204" pitchFamily="34" charset="0"/>
              <a:cs typeface="Arial" panose="020B0604020202020204" pitchFamily="34" charset="0"/>
            </a:endParaRPr>
          </a:p>
          <a:p>
            <a:r>
              <a:rPr lang="en-GB" b="1" dirty="0">
                <a:solidFill>
                  <a:srgbClr val="356F40"/>
                </a:solidFill>
                <a:latin typeface="Arial"/>
                <a:cs typeface="Arial"/>
              </a:rPr>
              <a:t>Analysis 2a: Variation in the average travel time to the closest Emergency Department by Lower Super Output Area (LSAO) for each proposed site option compared to the current hospital configuration</a:t>
            </a:r>
          </a:p>
        </p:txBody>
      </p:sp>
    </p:spTree>
    <p:extLst>
      <p:ext uri="{BB962C8B-B14F-4D97-AF65-F5344CB8AC3E}">
        <p14:creationId xmlns:p14="http://schemas.microsoft.com/office/powerpoint/2010/main" val="3720796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20</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310393"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Travel time heats maps to the nearest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77721D8F-4BB8-5404-C76D-A83E61F9A865}"/>
              </a:ext>
            </a:extLst>
          </p:cNvPr>
          <p:cNvSpPr txBox="1">
            <a:spLocks/>
          </p:cNvSpPr>
          <p:nvPr/>
        </p:nvSpPr>
        <p:spPr>
          <a:xfrm>
            <a:off x="141427" y="2780150"/>
            <a:ext cx="28371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en-GB" sz="3200" dirty="0">
              <a:solidFill>
                <a:srgbClr val="0070C0"/>
              </a:solidFill>
            </a:endParaRPr>
          </a:p>
        </p:txBody>
      </p:sp>
      <p:pic>
        <p:nvPicPr>
          <p:cNvPr id="14" name="Picture 13">
            <a:extLst>
              <a:ext uri="{FF2B5EF4-FFF2-40B4-BE49-F238E27FC236}">
                <a16:creationId xmlns:a16="http://schemas.microsoft.com/office/drawing/2014/main" id="{8E4CD942-2B6E-DD19-2FA2-9BA968C2716C}"/>
              </a:ext>
            </a:extLst>
          </p:cNvPr>
          <p:cNvPicPr>
            <a:picLocks noChangeAspect="1"/>
          </p:cNvPicPr>
          <p:nvPr/>
        </p:nvPicPr>
        <p:blipFill>
          <a:blip r:embed="rId5"/>
          <a:stretch>
            <a:fillRect/>
          </a:stretch>
        </p:blipFill>
        <p:spPr>
          <a:xfrm>
            <a:off x="140282" y="4347095"/>
            <a:ext cx="1323975" cy="1733550"/>
          </a:xfrm>
          <a:prstGeom prst="rect">
            <a:avLst/>
          </a:prstGeom>
        </p:spPr>
      </p:pic>
      <p:sp>
        <p:nvSpPr>
          <p:cNvPr id="18" name="TextBox 17">
            <a:extLst>
              <a:ext uri="{FF2B5EF4-FFF2-40B4-BE49-F238E27FC236}">
                <a16:creationId xmlns:a16="http://schemas.microsoft.com/office/drawing/2014/main" id="{A903235C-9A5F-1FBF-252A-BE16D9A36802}"/>
              </a:ext>
            </a:extLst>
          </p:cNvPr>
          <p:cNvSpPr txBox="1"/>
          <p:nvPr/>
        </p:nvSpPr>
        <p:spPr>
          <a:xfrm>
            <a:off x="230465" y="1727058"/>
            <a:ext cx="3370217" cy="3662541"/>
          </a:xfrm>
          <a:prstGeom prst="rect">
            <a:avLst/>
          </a:prstGeom>
          <a:noFill/>
        </p:spPr>
        <p:txBody>
          <a:bodyPr wrap="square" rtlCol="0">
            <a:spAutoFit/>
          </a:bodyPr>
          <a:lstStyle/>
          <a:p>
            <a:r>
              <a:rPr lang="en-GB" b="1" dirty="0">
                <a:solidFill>
                  <a:srgbClr val="C00000"/>
                </a:solidFill>
              </a:rPr>
              <a:t>St Clears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C00000"/>
                </a:solidFill>
              </a:rPr>
              <a:t>St Clears</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7" name="Picture Placeholder 14">
            <a:extLst>
              <a:ext uri="{FF2B5EF4-FFF2-40B4-BE49-F238E27FC236}">
                <a16:creationId xmlns:a16="http://schemas.microsoft.com/office/drawing/2014/main" id="{65F92735-F414-D163-2DBC-15ED16F13F7A}"/>
              </a:ext>
            </a:extLst>
          </p:cNvPr>
          <p:cNvPicPr>
            <a:picLocks noGrp="1" noChangeAspect="1"/>
          </p:cNvPicPr>
          <p:nvPr>
            <p:ph type="pic" sz="quarter" idx="13"/>
          </p:nvPr>
        </p:nvPicPr>
        <p:blipFill rotWithShape="1">
          <a:blip r:embed="rId6"/>
          <a:srcRect t="308" b="308"/>
          <a:stretch/>
        </p:blipFill>
        <p:spPr>
          <a:xfrm>
            <a:off x="6096000" y="990057"/>
            <a:ext cx="6096000" cy="5913004"/>
          </a:xfrm>
        </p:spPr>
      </p:pic>
    </p:spTree>
    <p:extLst>
      <p:ext uri="{BB962C8B-B14F-4D97-AF65-F5344CB8AC3E}">
        <p14:creationId xmlns:p14="http://schemas.microsoft.com/office/powerpoint/2010/main" val="1039245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5">
            <a:extLst>
              <a:ext uri="{FF2B5EF4-FFF2-40B4-BE49-F238E27FC236}">
                <a16:creationId xmlns:a16="http://schemas.microsoft.com/office/drawing/2014/main" id="{37F2D38C-9C52-2641-8D52-4D3649CB6235}"/>
              </a:ext>
            </a:extLst>
          </p:cNvPr>
          <p:cNvPicPr>
            <a:picLocks noGrp="1" noChangeAspect="1"/>
          </p:cNvPicPr>
          <p:nvPr>
            <p:ph type="pic" sz="quarter" idx="13"/>
          </p:nvPr>
        </p:nvPicPr>
        <p:blipFill rotWithShape="1">
          <a:blip r:embed="rId2"/>
          <a:srcRect l="577" r="577"/>
          <a:stretch/>
        </p:blipFill>
        <p:spPr>
          <a:xfrm>
            <a:off x="5974080" y="826736"/>
            <a:ext cx="6217920" cy="6031264"/>
          </a:xfrm>
        </p:spPr>
      </p:pic>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21</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4"/>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5"/>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591912"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Variation in travel time by LSOA to the closest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1CE1D14-DDCE-174F-E870-3AB3B0BA8C12}"/>
              </a:ext>
            </a:extLst>
          </p:cNvPr>
          <p:cNvSpPr txBox="1"/>
          <p:nvPr/>
        </p:nvSpPr>
        <p:spPr>
          <a:xfrm>
            <a:off x="277346" y="1474882"/>
            <a:ext cx="9056915" cy="646331"/>
          </a:xfrm>
          <a:prstGeom prst="rect">
            <a:avLst/>
          </a:prstGeom>
          <a:noFill/>
        </p:spPr>
        <p:txBody>
          <a:bodyPr wrap="square" rtlCol="0">
            <a:spAutoFit/>
          </a:bodyPr>
          <a:lstStyle/>
          <a:p>
            <a:r>
              <a:rPr lang="en-GB" b="1" dirty="0"/>
              <a:t>Map outlining the variation in travel time by LSOA &amp; Population base for each proposed site against the baseline (current hospital configuration)</a:t>
            </a:r>
          </a:p>
        </p:txBody>
      </p:sp>
      <p:sp>
        <p:nvSpPr>
          <p:cNvPr id="11" name="TextBox 10">
            <a:extLst>
              <a:ext uri="{FF2B5EF4-FFF2-40B4-BE49-F238E27FC236}">
                <a16:creationId xmlns:a16="http://schemas.microsoft.com/office/drawing/2014/main" id="{A9046307-E37A-7FD9-F262-FC3F5BB17F85}"/>
              </a:ext>
            </a:extLst>
          </p:cNvPr>
          <p:cNvSpPr txBox="1"/>
          <p:nvPr/>
        </p:nvSpPr>
        <p:spPr>
          <a:xfrm>
            <a:off x="157302" y="2093341"/>
            <a:ext cx="3370217" cy="3662541"/>
          </a:xfrm>
          <a:prstGeom prst="rect">
            <a:avLst/>
          </a:prstGeom>
          <a:noFill/>
        </p:spPr>
        <p:txBody>
          <a:bodyPr wrap="square" rtlCol="0">
            <a:spAutoFit/>
          </a:bodyPr>
          <a:lstStyle/>
          <a:p>
            <a:r>
              <a:rPr lang="en-GB" b="1" dirty="0">
                <a:solidFill>
                  <a:srgbClr val="0070C0"/>
                </a:solidFill>
              </a:rPr>
              <a:t>Whitland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0070C0"/>
                </a:solidFill>
              </a:rPr>
              <a:t>Whitland</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
        <p:nvSpPr>
          <p:cNvPr id="18" name="TextBox 17">
            <a:extLst>
              <a:ext uri="{FF2B5EF4-FFF2-40B4-BE49-F238E27FC236}">
                <a16:creationId xmlns:a16="http://schemas.microsoft.com/office/drawing/2014/main" id="{20C4F962-AB1A-090E-72F6-EC5A516D8120}"/>
              </a:ext>
            </a:extLst>
          </p:cNvPr>
          <p:cNvSpPr txBox="1"/>
          <p:nvPr/>
        </p:nvSpPr>
        <p:spPr>
          <a:xfrm>
            <a:off x="3511644" y="5558974"/>
            <a:ext cx="3176016" cy="646331"/>
          </a:xfrm>
          <a:prstGeom prst="rect">
            <a:avLst/>
          </a:prstGeom>
          <a:noFill/>
        </p:spPr>
        <p:txBody>
          <a:bodyPr wrap="square">
            <a:spAutoFit/>
          </a:bodyPr>
          <a:lstStyle/>
          <a:p>
            <a:r>
              <a:rPr lang="en-GB" sz="1200" b="1" dirty="0"/>
              <a:t>Baseline Hospital Configuration</a:t>
            </a:r>
          </a:p>
          <a:p>
            <a:r>
              <a:rPr lang="en-GB" sz="1200" dirty="0"/>
              <a:t>Bronglais / Morriston / Glangwili / Withybush &amp; Prince Philip</a:t>
            </a:r>
          </a:p>
        </p:txBody>
      </p:sp>
      <p:pic>
        <p:nvPicPr>
          <p:cNvPr id="13" name="Picture 12">
            <a:extLst>
              <a:ext uri="{FF2B5EF4-FFF2-40B4-BE49-F238E27FC236}">
                <a16:creationId xmlns:a16="http://schemas.microsoft.com/office/drawing/2014/main" id="{B4CD4072-95EF-D02C-E3D9-BB04D9348C6F}"/>
              </a:ext>
            </a:extLst>
          </p:cNvPr>
          <p:cNvPicPr>
            <a:picLocks noChangeAspect="1"/>
          </p:cNvPicPr>
          <p:nvPr/>
        </p:nvPicPr>
        <p:blipFill>
          <a:blip r:embed="rId6"/>
          <a:stretch>
            <a:fillRect/>
          </a:stretch>
        </p:blipFill>
        <p:spPr>
          <a:xfrm>
            <a:off x="178800" y="4662255"/>
            <a:ext cx="3048000" cy="1543050"/>
          </a:xfrm>
          <a:prstGeom prst="rect">
            <a:avLst/>
          </a:prstGeom>
        </p:spPr>
      </p:pic>
    </p:spTree>
    <p:extLst>
      <p:ext uri="{BB962C8B-B14F-4D97-AF65-F5344CB8AC3E}">
        <p14:creationId xmlns:p14="http://schemas.microsoft.com/office/powerpoint/2010/main" val="2539714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8">
            <a:extLst>
              <a:ext uri="{FF2B5EF4-FFF2-40B4-BE49-F238E27FC236}">
                <a16:creationId xmlns:a16="http://schemas.microsoft.com/office/drawing/2014/main" id="{8D6C50B5-9153-C4BD-4E7A-1DEFBAE31A62}"/>
              </a:ext>
            </a:extLst>
          </p:cNvPr>
          <p:cNvPicPr>
            <a:picLocks noGrp="1" noChangeAspect="1"/>
          </p:cNvPicPr>
          <p:nvPr>
            <p:ph type="pic" sz="quarter" idx="13"/>
          </p:nvPr>
        </p:nvPicPr>
        <p:blipFill rotWithShape="1">
          <a:blip r:embed="rId2"/>
          <a:srcRect l="577" r="577"/>
          <a:stretch/>
        </p:blipFill>
        <p:spPr>
          <a:xfrm>
            <a:off x="6096000" y="886842"/>
            <a:ext cx="6155954" cy="5971158"/>
          </a:xfrm>
        </p:spPr>
      </p:pic>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22</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4"/>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5"/>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20297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Variation in travel time by LSOA to the closest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1CE1D14-DDCE-174F-E870-3AB3B0BA8C12}"/>
              </a:ext>
            </a:extLst>
          </p:cNvPr>
          <p:cNvSpPr txBox="1"/>
          <p:nvPr/>
        </p:nvSpPr>
        <p:spPr>
          <a:xfrm>
            <a:off x="761534" y="1347882"/>
            <a:ext cx="9056915" cy="646331"/>
          </a:xfrm>
          <a:prstGeom prst="rect">
            <a:avLst/>
          </a:prstGeom>
          <a:noFill/>
        </p:spPr>
        <p:txBody>
          <a:bodyPr wrap="square" rtlCol="0">
            <a:spAutoFit/>
          </a:bodyPr>
          <a:lstStyle/>
          <a:p>
            <a:r>
              <a:rPr lang="en-GB" b="1" dirty="0"/>
              <a:t>Map outlining the variation in travel time by LSOA &amp; Population base for each proposed site against the baseline (current hospital configuration)</a:t>
            </a:r>
          </a:p>
        </p:txBody>
      </p:sp>
      <p:sp>
        <p:nvSpPr>
          <p:cNvPr id="13" name="TextBox 12">
            <a:extLst>
              <a:ext uri="{FF2B5EF4-FFF2-40B4-BE49-F238E27FC236}">
                <a16:creationId xmlns:a16="http://schemas.microsoft.com/office/drawing/2014/main" id="{0DEBEF84-1173-4771-B465-F30F253091C4}"/>
              </a:ext>
            </a:extLst>
          </p:cNvPr>
          <p:cNvSpPr txBox="1"/>
          <p:nvPr/>
        </p:nvSpPr>
        <p:spPr>
          <a:xfrm>
            <a:off x="214529" y="1994213"/>
            <a:ext cx="3370217" cy="3662541"/>
          </a:xfrm>
          <a:prstGeom prst="rect">
            <a:avLst/>
          </a:prstGeom>
          <a:noFill/>
        </p:spPr>
        <p:txBody>
          <a:bodyPr wrap="square" rtlCol="0">
            <a:spAutoFit/>
          </a:bodyPr>
          <a:lstStyle/>
          <a:p>
            <a:r>
              <a:rPr lang="en-GB" b="1" dirty="0">
                <a:solidFill>
                  <a:srgbClr val="FFC000"/>
                </a:solidFill>
              </a:rPr>
              <a:t>Narberth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FFC000"/>
                </a:solidFill>
              </a:rPr>
              <a:t>Narberth</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
        <p:nvSpPr>
          <p:cNvPr id="18" name="TextBox 17">
            <a:extLst>
              <a:ext uri="{FF2B5EF4-FFF2-40B4-BE49-F238E27FC236}">
                <a16:creationId xmlns:a16="http://schemas.microsoft.com/office/drawing/2014/main" id="{69BDC39D-0A80-FDBC-A1CB-17618536CBE3}"/>
              </a:ext>
            </a:extLst>
          </p:cNvPr>
          <p:cNvSpPr txBox="1"/>
          <p:nvPr/>
        </p:nvSpPr>
        <p:spPr>
          <a:xfrm>
            <a:off x="3511644" y="5558974"/>
            <a:ext cx="3176016" cy="646331"/>
          </a:xfrm>
          <a:prstGeom prst="rect">
            <a:avLst/>
          </a:prstGeom>
          <a:noFill/>
        </p:spPr>
        <p:txBody>
          <a:bodyPr wrap="square">
            <a:spAutoFit/>
          </a:bodyPr>
          <a:lstStyle/>
          <a:p>
            <a:r>
              <a:rPr lang="en-GB" sz="1200" b="1" dirty="0"/>
              <a:t>Baseline Hospital Configuration</a:t>
            </a:r>
          </a:p>
          <a:p>
            <a:r>
              <a:rPr lang="en-GB" sz="1200" dirty="0"/>
              <a:t>Bronglais / Morriston / Glangwili / Withybush &amp; Prince Philip</a:t>
            </a:r>
          </a:p>
        </p:txBody>
      </p:sp>
      <p:pic>
        <p:nvPicPr>
          <p:cNvPr id="12" name="Picture 11">
            <a:extLst>
              <a:ext uri="{FF2B5EF4-FFF2-40B4-BE49-F238E27FC236}">
                <a16:creationId xmlns:a16="http://schemas.microsoft.com/office/drawing/2014/main" id="{2FAE143F-E6D0-F9FD-09BD-C24D3422921A}"/>
              </a:ext>
            </a:extLst>
          </p:cNvPr>
          <p:cNvPicPr>
            <a:picLocks noChangeAspect="1"/>
          </p:cNvPicPr>
          <p:nvPr/>
        </p:nvPicPr>
        <p:blipFill>
          <a:blip r:embed="rId6"/>
          <a:stretch>
            <a:fillRect/>
          </a:stretch>
        </p:blipFill>
        <p:spPr>
          <a:xfrm>
            <a:off x="154575" y="4562475"/>
            <a:ext cx="3048000" cy="1543050"/>
          </a:xfrm>
          <a:prstGeom prst="rect">
            <a:avLst/>
          </a:prstGeom>
        </p:spPr>
      </p:pic>
    </p:spTree>
    <p:extLst>
      <p:ext uri="{BB962C8B-B14F-4D97-AF65-F5344CB8AC3E}">
        <p14:creationId xmlns:p14="http://schemas.microsoft.com/office/powerpoint/2010/main" val="2693679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15287F5E-875B-372B-5201-D51E9B70FD8D}"/>
              </a:ext>
            </a:extLst>
          </p:cNvPr>
          <p:cNvPicPr>
            <a:picLocks noGrp="1" noChangeAspect="1"/>
          </p:cNvPicPr>
          <p:nvPr>
            <p:ph type="pic" sz="quarter" idx="13"/>
          </p:nvPr>
        </p:nvPicPr>
        <p:blipFill rotWithShape="1">
          <a:blip r:embed="rId2"/>
          <a:srcRect l="577" r="577"/>
          <a:stretch/>
        </p:blipFill>
        <p:spPr>
          <a:xfrm>
            <a:off x="5947954" y="801394"/>
            <a:ext cx="6244046" cy="6056606"/>
          </a:xfrm>
        </p:spPr>
      </p:pic>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23</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4"/>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5"/>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20297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Variation in travel time by LSOA to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1CE1D14-DDCE-174F-E870-3AB3B0BA8C12}"/>
              </a:ext>
            </a:extLst>
          </p:cNvPr>
          <p:cNvSpPr txBox="1"/>
          <p:nvPr/>
        </p:nvSpPr>
        <p:spPr>
          <a:xfrm>
            <a:off x="761534" y="1347882"/>
            <a:ext cx="9056915" cy="646331"/>
          </a:xfrm>
          <a:prstGeom prst="rect">
            <a:avLst/>
          </a:prstGeom>
          <a:noFill/>
        </p:spPr>
        <p:txBody>
          <a:bodyPr wrap="square" rtlCol="0">
            <a:spAutoFit/>
          </a:bodyPr>
          <a:lstStyle/>
          <a:p>
            <a:r>
              <a:rPr lang="en-GB" b="1" dirty="0"/>
              <a:t>Map outlining the variation in travel time by LSOA &amp; Population base for each proposed site against the baseline (current hospital configuration)</a:t>
            </a:r>
          </a:p>
        </p:txBody>
      </p:sp>
      <p:sp>
        <p:nvSpPr>
          <p:cNvPr id="14" name="TextBox 13">
            <a:extLst>
              <a:ext uri="{FF2B5EF4-FFF2-40B4-BE49-F238E27FC236}">
                <a16:creationId xmlns:a16="http://schemas.microsoft.com/office/drawing/2014/main" id="{3A0A1C2E-55DC-BB68-9E7E-B2C5F0124833}"/>
              </a:ext>
            </a:extLst>
          </p:cNvPr>
          <p:cNvSpPr txBox="1"/>
          <p:nvPr/>
        </p:nvSpPr>
        <p:spPr>
          <a:xfrm>
            <a:off x="204186" y="1998426"/>
            <a:ext cx="3370217" cy="3662541"/>
          </a:xfrm>
          <a:prstGeom prst="rect">
            <a:avLst/>
          </a:prstGeom>
          <a:noFill/>
        </p:spPr>
        <p:txBody>
          <a:bodyPr wrap="square" rtlCol="0">
            <a:spAutoFit/>
          </a:bodyPr>
          <a:lstStyle/>
          <a:p>
            <a:r>
              <a:rPr lang="en-GB" b="1" dirty="0">
                <a:solidFill>
                  <a:srgbClr val="C00000"/>
                </a:solidFill>
              </a:rPr>
              <a:t>St Clears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t>Prince Philip</a:t>
            </a:r>
          </a:p>
          <a:p>
            <a:pPr marL="571500" indent="-571500">
              <a:buFont typeface="Wingdings" panose="05000000000000000000" pitchFamily="2" charset="2"/>
              <a:buChar char="§"/>
            </a:pPr>
            <a:r>
              <a:rPr lang="en-GB" dirty="0">
                <a:solidFill>
                  <a:srgbClr val="C00000"/>
                </a:solidFill>
              </a:rPr>
              <a:t>St Clears</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
        <p:nvSpPr>
          <p:cNvPr id="20" name="TextBox 19">
            <a:extLst>
              <a:ext uri="{FF2B5EF4-FFF2-40B4-BE49-F238E27FC236}">
                <a16:creationId xmlns:a16="http://schemas.microsoft.com/office/drawing/2014/main" id="{ED2A1465-714E-4F32-3182-FC750AF404D1}"/>
              </a:ext>
            </a:extLst>
          </p:cNvPr>
          <p:cNvSpPr txBox="1"/>
          <p:nvPr/>
        </p:nvSpPr>
        <p:spPr>
          <a:xfrm>
            <a:off x="3511644" y="5558974"/>
            <a:ext cx="3176016" cy="646331"/>
          </a:xfrm>
          <a:prstGeom prst="rect">
            <a:avLst/>
          </a:prstGeom>
          <a:noFill/>
        </p:spPr>
        <p:txBody>
          <a:bodyPr wrap="square">
            <a:spAutoFit/>
          </a:bodyPr>
          <a:lstStyle/>
          <a:p>
            <a:r>
              <a:rPr lang="en-GB" sz="1200" b="1" dirty="0"/>
              <a:t>Baseline Hospital Configuration</a:t>
            </a:r>
          </a:p>
          <a:p>
            <a:r>
              <a:rPr lang="en-GB" sz="1200" dirty="0"/>
              <a:t>Bronglais / Morriston / Glangwili / Withybush &amp; Prince Philip</a:t>
            </a:r>
          </a:p>
        </p:txBody>
      </p:sp>
      <p:pic>
        <p:nvPicPr>
          <p:cNvPr id="12" name="Picture 11">
            <a:extLst>
              <a:ext uri="{FF2B5EF4-FFF2-40B4-BE49-F238E27FC236}">
                <a16:creationId xmlns:a16="http://schemas.microsoft.com/office/drawing/2014/main" id="{FE3849E2-182C-8A90-5D3D-527B5E58BDF7}"/>
              </a:ext>
            </a:extLst>
          </p:cNvPr>
          <p:cNvPicPr>
            <a:picLocks noChangeAspect="1"/>
          </p:cNvPicPr>
          <p:nvPr/>
        </p:nvPicPr>
        <p:blipFill>
          <a:blip r:embed="rId6"/>
          <a:stretch>
            <a:fillRect/>
          </a:stretch>
        </p:blipFill>
        <p:spPr>
          <a:xfrm>
            <a:off x="157799" y="4552950"/>
            <a:ext cx="3048000" cy="1543050"/>
          </a:xfrm>
          <a:prstGeom prst="rect">
            <a:avLst/>
          </a:prstGeom>
        </p:spPr>
      </p:pic>
    </p:spTree>
    <p:extLst>
      <p:ext uri="{BB962C8B-B14F-4D97-AF65-F5344CB8AC3E}">
        <p14:creationId xmlns:p14="http://schemas.microsoft.com/office/powerpoint/2010/main" val="3379791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63644" y="1522028"/>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24</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1034845" y="183706"/>
            <a:ext cx="9284268"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2b: Variation in travel time by LSOA to hospital </a:t>
            </a:r>
            <a:r>
              <a:rPr lang="en-GB" sz="2800" b="1" dirty="0">
                <a:solidFill>
                  <a:srgbClr val="FF0000"/>
                </a:solidFill>
                <a:latin typeface="Arial"/>
                <a:cs typeface="Arial"/>
              </a:rPr>
              <a:t>including Prince Philip</a:t>
            </a:r>
            <a:r>
              <a:rPr lang="en-GB" sz="2800" b="1" dirty="0">
                <a:solidFill>
                  <a:srgbClr val="356F40"/>
                </a:solidFill>
                <a:latin typeface="Arial"/>
                <a:cs typeface="Arial"/>
              </a:rPr>
              <a:t>  </a:t>
            </a:r>
            <a:endParaRPr lang="en-GB" sz="2800" dirty="0">
              <a:solidFill>
                <a:srgbClr val="356F40"/>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589B926-893F-218F-072E-24C359260BA5}"/>
              </a:ext>
            </a:extLst>
          </p:cNvPr>
          <p:cNvSpPr txBox="1"/>
          <p:nvPr/>
        </p:nvSpPr>
        <p:spPr>
          <a:xfrm>
            <a:off x="1166616" y="1506230"/>
            <a:ext cx="10241280" cy="369332"/>
          </a:xfrm>
          <a:prstGeom prst="rect">
            <a:avLst/>
          </a:prstGeom>
          <a:noFill/>
        </p:spPr>
        <p:txBody>
          <a:bodyPr wrap="square">
            <a:spAutoFit/>
          </a:bodyPr>
          <a:lstStyle/>
          <a:p>
            <a:r>
              <a:rPr lang="en-GB" sz="1800" b="1" dirty="0"/>
              <a:t>What Percentage of Hywel Dda Population is affected in a positive / negative way of Travel Time ? </a:t>
            </a:r>
            <a:endParaRPr lang="en-GB" sz="1800" dirty="0"/>
          </a:p>
        </p:txBody>
      </p:sp>
      <p:sp>
        <p:nvSpPr>
          <p:cNvPr id="18" name="TextBox 17">
            <a:extLst>
              <a:ext uri="{FF2B5EF4-FFF2-40B4-BE49-F238E27FC236}">
                <a16:creationId xmlns:a16="http://schemas.microsoft.com/office/drawing/2014/main" id="{0D298A52-9F03-4880-BD04-037024698213}"/>
              </a:ext>
            </a:extLst>
          </p:cNvPr>
          <p:cNvSpPr txBox="1"/>
          <p:nvPr/>
        </p:nvSpPr>
        <p:spPr>
          <a:xfrm>
            <a:off x="141427" y="2373674"/>
            <a:ext cx="2778979" cy="2062103"/>
          </a:xfrm>
          <a:prstGeom prst="rect">
            <a:avLst/>
          </a:prstGeom>
          <a:noFill/>
        </p:spPr>
        <p:txBody>
          <a:bodyPr wrap="square">
            <a:spAutoFit/>
          </a:bodyPr>
          <a:lstStyle/>
          <a:p>
            <a:r>
              <a:rPr lang="en-GB" sz="1600" b="1" u="sng" dirty="0"/>
              <a:t>Population Weighted Average: </a:t>
            </a:r>
            <a:r>
              <a:rPr lang="en-GB" sz="1600" dirty="0"/>
              <a:t>shows the average travel time change from Baseline per person for each scenario.</a:t>
            </a:r>
          </a:p>
          <a:p>
            <a:endParaRPr lang="en-GB" sz="1600" dirty="0"/>
          </a:p>
          <a:p>
            <a:r>
              <a:rPr lang="en-GB" sz="1600" dirty="0"/>
              <a:t>E.g. The average person has a travel time of 4.5 minutes slower than baseline. </a:t>
            </a:r>
          </a:p>
        </p:txBody>
      </p:sp>
      <p:sp>
        <p:nvSpPr>
          <p:cNvPr id="20" name="TextBox 19">
            <a:extLst>
              <a:ext uri="{FF2B5EF4-FFF2-40B4-BE49-F238E27FC236}">
                <a16:creationId xmlns:a16="http://schemas.microsoft.com/office/drawing/2014/main" id="{381A9585-568C-DB1D-7CDE-F7FA75B2EE3E}"/>
              </a:ext>
            </a:extLst>
          </p:cNvPr>
          <p:cNvSpPr txBox="1"/>
          <p:nvPr/>
        </p:nvSpPr>
        <p:spPr>
          <a:xfrm>
            <a:off x="8184490" y="2302558"/>
            <a:ext cx="3298923" cy="1077218"/>
          </a:xfrm>
          <a:prstGeom prst="rect">
            <a:avLst/>
          </a:prstGeom>
          <a:noFill/>
        </p:spPr>
        <p:txBody>
          <a:bodyPr wrap="square">
            <a:spAutoFit/>
          </a:bodyPr>
          <a:lstStyle/>
          <a:p>
            <a:r>
              <a:rPr lang="en-GB" sz="1600" dirty="0"/>
              <a:t>This says that 1% of the Hywel Dda population are in an LSOA that have an average travel time to hospital 10-20 mins quicker in than the baseline.</a:t>
            </a:r>
          </a:p>
        </p:txBody>
      </p:sp>
      <p:cxnSp>
        <p:nvCxnSpPr>
          <p:cNvPr id="22" name="Straight Arrow Connector 21">
            <a:extLst>
              <a:ext uri="{FF2B5EF4-FFF2-40B4-BE49-F238E27FC236}">
                <a16:creationId xmlns:a16="http://schemas.microsoft.com/office/drawing/2014/main" id="{363D65C1-125B-5E23-D29A-86327E92C6BF}"/>
              </a:ext>
            </a:extLst>
          </p:cNvPr>
          <p:cNvCxnSpPr>
            <a:stCxn id="20" idx="1"/>
          </p:cNvCxnSpPr>
          <p:nvPr/>
        </p:nvCxnSpPr>
        <p:spPr>
          <a:xfrm flipH="1">
            <a:off x="7581973" y="2841167"/>
            <a:ext cx="60251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15558624-9B4F-6EAF-C863-CAD69562B037}"/>
              </a:ext>
            </a:extLst>
          </p:cNvPr>
          <p:cNvPicPr>
            <a:picLocks noChangeAspect="1"/>
          </p:cNvPicPr>
          <p:nvPr/>
        </p:nvPicPr>
        <p:blipFill rotWithShape="1">
          <a:blip r:embed="rId5"/>
          <a:srcRect t="9364" r="53526"/>
          <a:stretch/>
        </p:blipFill>
        <p:spPr>
          <a:xfrm>
            <a:off x="3189448" y="2236572"/>
            <a:ext cx="4237874" cy="2469395"/>
          </a:xfrm>
          <a:prstGeom prst="rect">
            <a:avLst/>
          </a:prstGeom>
        </p:spPr>
      </p:pic>
    </p:spTree>
    <p:extLst>
      <p:ext uri="{BB962C8B-B14F-4D97-AF65-F5344CB8AC3E}">
        <p14:creationId xmlns:p14="http://schemas.microsoft.com/office/powerpoint/2010/main" val="315300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3</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1014457" y="254720"/>
            <a:ext cx="4990277" cy="584775"/>
          </a:xfrm>
          <a:prstGeom prst="rect">
            <a:avLst/>
          </a:prstGeom>
          <a:noFill/>
        </p:spPr>
        <p:txBody>
          <a:bodyPr wrap="none" lIns="91440" tIns="45720" rIns="91440" bIns="45720" rtlCol="0" anchor="t">
            <a:spAutoFit/>
          </a:bodyPr>
          <a:lstStyle/>
          <a:p>
            <a:r>
              <a:rPr lang="en-GB" sz="3200" b="1" dirty="0">
                <a:solidFill>
                  <a:srgbClr val="356F40"/>
                </a:solidFill>
                <a:latin typeface="Arial" panose="020B0604020202020204" pitchFamily="34" charset="0"/>
                <a:cs typeface="Arial" panose="020B0604020202020204" pitchFamily="34" charset="0"/>
              </a:rPr>
              <a:t>WAST Strategic Context </a:t>
            </a:r>
            <a:endParaRPr lang="en-GB" sz="3200" dirty="0">
              <a:solidFill>
                <a:srgbClr val="356F4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E1D2911-EFE3-8F27-9239-9F6B8AABCE38}"/>
              </a:ext>
            </a:extLst>
          </p:cNvPr>
          <p:cNvSpPr txBox="1"/>
          <p:nvPr/>
        </p:nvSpPr>
        <p:spPr>
          <a:xfrm>
            <a:off x="85864" y="2989269"/>
            <a:ext cx="9551213" cy="2893100"/>
          </a:xfrm>
          <a:prstGeom prst="rect">
            <a:avLst/>
          </a:prstGeom>
          <a:noFill/>
        </p:spPr>
        <p:txBody>
          <a:bodyPr wrap="square" lIns="91440" tIns="45720" rIns="91440" bIns="45720" rtlCol="0" anchor="t">
            <a:spAutoFit/>
          </a:bodyPr>
          <a:lstStyle/>
          <a:p>
            <a:r>
              <a:rPr lang="en-GB" sz="1400" dirty="0">
                <a:latin typeface="Arial" panose="020B0604020202020204" pitchFamily="34" charset="0"/>
                <a:cs typeface="Arial" panose="020B0604020202020204" pitchFamily="34" charset="0"/>
              </a:rPr>
              <a:t>Key areas that are being considered / developed include: </a:t>
            </a:r>
          </a:p>
          <a:p>
            <a:endParaRPr lang="en-GB" sz="1400" dirty="0">
              <a:latin typeface="Arial" panose="020B0604020202020204" pitchFamily="34" charset="0"/>
              <a:cs typeface="Arial" panose="020B0604020202020204" pitchFamily="34" charset="0"/>
            </a:endParaRPr>
          </a:p>
          <a:p>
            <a:r>
              <a:rPr lang="en-GB" sz="1400" b="1" u="sng" dirty="0">
                <a:latin typeface="Arial"/>
                <a:cs typeface="Arial"/>
              </a:rPr>
              <a:t>Hear, Treat &amp; Refer</a:t>
            </a:r>
            <a:r>
              <a:rPr lang="en-GB" sz="1400" dirty="0">
                <a:latin typeface="Arial"/>
                <a:cs typeface="Arial"/>
              </a:rPr>
              <a:t>: This is to be achieved through an enhanced virtual clinical triage model including the expansion of our Clinical Support Desk. This will mean more patients receiving self-care advice or referral to other non-ED clinical services to meet ongoing care needs.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u="sng" dirty="0">
                <a:latin typeface="Arial"/>
                <a:cs typeface="Arial"/>
              </a:rPr>
              <a:t>See, Treat &amp; Refer</a:t>
            </a:r>
            <a:r>
              <a:rPr lang="en-GB" sz="1400" dirty="0">
                <a:latin typeface="Arial"/>
                <a:cs typeface="Arial"/>
              </a:rPr>
              <a:t>:  A greater proportion of patients who receive a face to face clinical assessment will have their care episode resolved at home by one of our specialist clinicians (e.g. APPs) or be referred to a primary or community service to meet ongoing care needs in their own home without needing hospital conveyance .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solidFill>
                  <a:schemeClr val="accent2">
                    <a:lumMod val="75000"/>
                  </a:schemeClr>
                </a:solidFill>
                <a:latin typeface="Arial"/>
                <a:cs typeface="Arial"/>
              </a:rPr>
              <a:t>This is a strategic ambition that is being socialised with stakeholders and key partners but is not currently a funded or commissioned service proposal.  </a:t>
            </a:r>
            <a:endParaRPr lang="en-GB" sz="1400" dirty="0">
              <a:solidFill>
                <a:schemeClr val="accent2">
                  <a:lumMod val="75000"/>
                </a:schemeClr>
              </a:solidFill>
              <a:latin typeface="Arial" panose="020B0604020202020204" pitchFamily="34" charset="0"/>
              <a:cs typeface="Arial" panose="020B0604020202020204" pitchFamily="34" charset="0"/>
            </a:endParaRPr>
          </a:p>
          <a:p>
            <a:endParaRPr lang="en-GB" sz="1400" dirty="0"/>
          </a:p>
        </p:txBody>
      </p:sp>
      <p:pic>
        <p:nvPicPr>
          <p:cNvPr id="5" name="Picture 4">
            <a:extLst>
              <a:ext uri="{FF2B5EF4-FFF2-40B4-BE49-F238E27FC236}">
                <a16:creationId xmlns:a16="http://schemas.microsoft.com/office/drawing/2014/main" id="{DB9FD4CB-1963-9100-8574-915FAC650D40}"/>
              </a:ext>
            </a:extLst>
          </p:cNvPr>
          <p:cNvPicPr>
            <a:picLocks noChangeAspect="1"/>
          </p:cNvPicPr>
          <p:nvPr/>
        </p:nvPicPr>
        <p:blipFill>
          <a:blip r:embed="rId5"/>
          <a:stretch>
            <a:fillRect/>
          </a:stretch>
        </p:blipFill>
        <p:spPr>
          <a:xfrm rot="21046028">
            <a:off x="9715372" y="2118716"/>
            <a:ext cx="2086858" cy="2982270"/>
          </a:xfrm>
          <a:prstGeom prst="rect">
            <a:avLst/>
          </a:prstGeom>
        </p:spPr>
      </p:pic>
      <p:sp>
        <p:nvSpPr>
          <p:cNvPr id="11" name="TextBox 10">
            <a:extLst>
              <a:ext uri="{FF2B5EF4-FFF2-40B4-BE49-F238E27FC236}">
                <a16:creationId xmlns:a16="http://schemas.microsoft.com/office/drawing/2014/main" id="{89A0FD0A-C8E0-6557-793F-F0D21865B5A8}"/>
              </a:ext>
            </a:extLst>
          </p:cNvPr>
          <p:cNvSpPr txBox="1"/>
          <p:nvPr/>
        </p:nvSpPr>
        <p:spPr>
          <a:xfrm>
            <a:off x="109676" y="1141165"/>
            <a:ext cx="12050573" cy="1815882"/>
          </a:xfrm>
          <a:prstGeom prst="rect">
            <a:avLst/>
          </a:prstGeom>
          <a:noFill/>
        </p:spPr>
        <p:txBody>
          <a:bodyPr wrap="square" lIns="91440" tIns="45720" rIns="91440" bIns="45720" anchor="t">
            <a:spAutoFit/>
          </a:bodyPr>
          <a:lstStyle/>
          <a:p>
            <a:r>
              <a:rPr lang="en-GB" sz="1400" dirty="0">
                <a:latin typeface="Arial"/>
                <a:cs typeface="Arial"/>
              </a:rPr>
              <a:t>Across Hywel Dda WAST typically convey up to circa </a:t>
            </a:r>
            <a:r>
              <a:rPr lang="en-GB" sz="1400" b="1" dirty="0">
                <a:latin typeface="Arial"/>
                <a:cs typeface="Arial"/>
              </a:rPr>
              <a:t>70%</a:t>
            </a:r>
            <a:r>
              <a:rPr lang="en-GB" sz="1400" dirty="0">
                <a:latin typeface="Arial"/>
                <a:cs typeface="Arial"/>
              </a:rPr>
              <a:t> of attended 999 incidents to hospital.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latin typeface="Arial"/>
                <a:cs typeface="Arial"/>
              </a:rPr>
              <a:t>WAST’s Long Term Strategic Framework ‘Delivering Excellence’ sets out a clear strategic ambition to </a:t>
            </a:r>
            <a:r>
              <a:rPr lang="en-GB" sz="1400" b="1" dirty="0">
                <a:latin typeface="Arial"/>
                <a:cs typeface="Arial"/>
              </a:rPr>
              <a:t>safely reduce the number of patients requiring conveyance to hospital (ED)</a:t>
            </a:r>
            <a:r>
              <a:rPr lang="en-GB" sz="1400" dirty="0">
                <a:latin typeface="Arial"/>
                <a:cs typeface="Arial"/>
              </a:rPr>
              <a:t>. Therefore, a greater proportion of patients will be safely managed, and care episode resolved without requiring an ambulance attendance or a conveyance to hospital.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The Trust is developing transformational plans to ‘Invert the Triangle’ to achieve this ambition. </a:t>
            </a:r>
          </a:p>
          <a:p>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9021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4</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289594" cy="523220"/>
          </a:xfrm>
          <a:prstGeom prst="rect">
            <a:avLst/>
          </a:prstGeom>
          <a:noFill/>
        </p:spPr>
        <p:txBody>
          <a:bodyPr wrap="none" lIns="91440" tIns="45720" rIns="91440" bIns="45720" rtlCol="0" anchor="t">
            <a:spAutoFit/>
          </a:bodyPr>
          <a:lstStyle/>
          <a:p>
            <a:r>
              <a:rPr lang="en-GB" sz="2800" b="1" dirty="0">
                <a:solidFill>
                  <a:srgbClr val="356F40"/>
                </a:solidFill>
                <a:latin typeface="Arial" panose="020B0604020202020204" pitchFamily="34" charset="0"/>
                <a:cs typeface="Arial" panose="020B0604020202020204" pitchFamily="34" charset="0"/>
              </a:rPr>
              <a:t>Analysis 1: WAST Travel Time Analysis within 1 hour </a:t>
            </a:r>
            <a:endParaRPr lang="en-GB" sz="2800" dirty="0">
              <a:solidFill>
                <a:srgbClr val="356F4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800A560-D02A-14F7-86C3-704378F547CF}"/>
              </a:ext>
            </a:extLst>
          </p:cNvPr>
          <p:cNvSpPr txBox="1"/>
          <p:nvPr/>
        </p:nvSpPr>
        <p:spPr>
          <a:xfrm>
            <a:off x="389769" y="1204539"/>
            <a:ext cx="11412461" cy="4247317"/>
          </a:xfrm>
          <a:prstGeom prst="rect">
            <a:avLst/>
          </a:prstGeom>
          <a:noFill/>
        </p:spPr>
        <p:txBody>
          <a:bodyPr wrap="square" lIns="91440" tIns="45720" rIns="91440" bIns="45720" rtlCol="0" anchor="t">
            <a:spAutoFit/>
          </a:bodyPr>
          <a:lstStyle/>
          <a:p>
            <a:r>
              <a:rPr lang="en-GB" b="1" u="sng" dirty="0"/>
              <a:t>Objective: </a:t>
            </a:r>
          </a:p>
          <a:p>
            <a:r>
              <a:rPr lang="en-GB" dirty="0"/>
              <a:t>To model historical 999 WAST incidents conveyed to hospital to calculate the % of incidents that can access an Emergency Department within a 1-hour travel time for the proposed new hospital configuration for each of the 3 site locations for the new Urgent &amp; Emergency Care Centre. </a:t>
            </a:r>
          </a:p>
          <a:p>
            <a:endParaRPr lang="en-GB" dirty="0"/>
          </a:p>
          <a:p>
            <a:r>
              <a:rPr lang="en-GB" b="1" u="sng" dirty="0"/>
              <a:t>Approach: </a:t>
            </a:r>
          </a:p>
          <a:p>
            <a:pPr marL="285750" indent="-285750">
              <a:buFont typeface="Wingdings" panose="05000000000000000000" pitchFamily="2" charset="2"/>
              <a:buChar char="§"/>
            </a:pPr>
            <a:r>
              <a:rPr lang="en-GB" dirty="0"/>
              <a:t>Source: Optima Ambulance Modelling Software </a:t>
            </a:r>
          </a:p>
          <a:p>
            <a:pPr marL="285750" indent="-285750">
              <a:buFont typeface="Wingdings" panose="05000000000000000000" pitchFamily="2" charset="2"/>
              <a:buChar char="§"/>
            </a:pPr>
            <a:r>
              <a:rPr lang="en-GB" dirty="0"/>
              <a:t>Mapped historical WAST conveyance data for 2019 </a:t>
            </a:r>
          </a:p>
          <a:p>
            <a:pPr marL="285750" indent="-285750">
              <a:buFont typeface="Wingdings" panose="05000000000000000000" pitchFamily="2" charset="2"/>
              <a:buChar char="§"/>
            </a:pPr>
            <a:r>
              <a:rPr lang="en-GB" dirty="0"/>
              <a:t>A total of 33,808 ‘999’ incidents were conveyed to a hospital within Hywel Dda or Morriston, Swansea in 2019</a:t>
            </a:r>
          </a:p>
          <a:p>
            <a:pPr marL="285750" indent="-285750">
              <a:buFont typeface="Wingdings" panose="05000000000000000000" pitchFamily="2" charset="2"/>
              <a:buChar char="§"/>
            </a:pPr>
            <a:r>
              <a:rPr lang="en-GB" dirty="0"/>
              <a:t>All incidents were mapped using a 3x3 mile square</a:t>
            </a:r>
          </a:p>
          <a:p>
            <a:pPr marL="285750" indent="-285750">
              <a:buFont typeface="Wingdings" panose="05000000000000000000" pitchFamily="2" charset="2"/>
              <a:buChar char="§"/>
            </a:pPr>
            <a:r>
              <a:rPr lang="en-GB" dirty="0"/>
              <a:t>Average Road speeds applied</a:t>
            </a:r>
          </a:p>
          <a:p>
            <a:pPr marL="285750" indent="-285750">
              <a:buFont typeface="Wingdings" panose="05000000000000000000" pitchFamily="2" charset="2"/>
              <a:buChar char="§"/>
            </a:pPr>
            <a:r>
              <a:rPr lang="en-GB" dirty="0"/>
              <a:t>Only includes hospitals with an Emergency Department (excludes Prince Philip hospital)</a:t>
            </a:r>
            <a:endParaRPr lang="en-GB" dirty="0">
              <a:cs typeface="Calibri"/>
            </a:endParaRPr>
          </a:p>
          <a:p>
            <a:pPr marL="285750" indent="-285750">
              <a:buFont typeface="Wingdings" panose="05000000000000000000" pitchFamily="2" charset="2"/>
              <a:buChar char="§"/>
            </a:pPr>
            <a:r>
              <a:rPr lang="en-GB" dirty="0"/>
              <a:t>The three proposed site options were mapped (</a:t>
            </a:r>
            <a:r>
              <a:rPr lang="en-GB" dirty="0">
                <a:solidFill>
                  <a:srgbClr val="0070C0"/>
                </a:solidFill>
              </a:rPr>
              <a:t>Whitland SA34 0AD </a:t>
            </a:r>
            <a:r>
              <a:rPr lang="en-GB" dirty="0"/>
              <a:t>/ </a:t>
            </a:r>
            <a:r>
              <a:rPr lang="en-GB" dirty="0">
                <a:solidFill>
                  <a:schemeClr val="accent2"/>
                </a:solidFill>
              </a:rPr>
              <a:t>Narberth SA67 7AR </a:t>
            </a:r>
            <a:r>
              <a:rPr lang="en-GB" dirty="0"/>
              <a:t>&amp; </a:t>
            </a:r>
            <a:r>
              <a:rPr lang="en-GB" dirty="0">
                <a:solidFill>
                  <a:srgbClr val="C00000"/>
                </a:solidFill>
              </a:rPr>
              <a:t>St Clears SA33 4AG</a:t>
            </a:r>
            <a:r>
              <a:rPr lang="en-GB" dirty="0"/>
              <a:t>) along with Bronglais &amp; Morriston hospital</a:t>
            </a:r>
          </a:p>
          <a:p>
            <a:pPr marL="285750" indent="-285750">
              <a:buFont typeface="Wingdings" panose="05000000000000000000" pitchFamily="2" charset="2"/>
              <a:buChar char="§"/>
            </a:pPr>
            <a:r>
              <a:rPr lang="en-GB" dirty="0"/>
              <a:t>Output = calculate the % of historical ambulance incidents that could access an Emergency Department within 1 hour </a:t>
            </a:r>
          </a:p>
        </p:txBody>
      </p:sp>
    </p:spTree>
    <p:extLst>
      <p:ext uri="{BB962C8B-B14F-4D97-AF65-F5344CB8AC3E}">
        <p14:creationId xmlns:p14="http://schemas.microsoft.com/office/powerpoint/2010/main" val="2565583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5</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01246" y="18539"/>
            <a:ext cx="4394152" cy="584775"/>
          </a:xfrm>
          <a:prstGeom prst="rect">
            <a:avLst/>
          </a:prstGeom>
          <a:noFill/>
        </p:spPr>
        <p:txBody>
          <a:bodyPr wrap="none" lIns="91440" tIns="45720" rIns="91440" bIns="45720" rtlCol="0" anchor="t">
            <a:spAutoFit/>
          </a:bodyPr>
          <a:lstStyle/>
          <a:p>
            <a:r>
              <a:rPr lang="en-GB" sz="3200" b="1" dirty="0">
                <a:solidFill>
                  <a:srgbClr val="356F40"/>
                </a:solidFill>
                <a:latin typeface="Arial" panose="020B0604020202020204" pitchFamily="34" charset="0"/>
                <a:cs typeface="Arial" panose="020B0604020202020204" pitchFamily="34" charset="0"/>
              </a:rPr>
              <a:t>Analysis 1: Findings  </a:t>
            </a:r>
            <a:endParaRPr lang="en-GB" sz="3200" dirty="0">
              <a:solidFill>
                <a:srgbClr val="356F4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C7A1CA2-0B46-CD75-E09D-D69B61B21594}"/>
              </a:ext>
            </a:extLst>
          </p:cNvPr>
          <p:cNvSpPr txBox="1"/>
          <p:nvPr/>
        </p:nvSpPr>
        <p:spPr>
          <a:xfrm>
            <a:off x="799646" y="744873"/>
            <a:ext cx="2063692" cy="367018"/>
          </a:xfrm>
          <a:prstGeom prst="rect">
            <a:avLst/>
          </a:prstGeom>
          <a:noFill/>
        </p:spPr>
        <p:txBody>
          <a:bodyPr wrap="square" rtlCol="0">
            <a:spAutoFit/>
          </a:bodyPr>
          <a:lstStyle/>
          <a:p>
            <a:r>
              <a:rPr lang="en-GB" b="1" dirty="0"/>
              <a:t>Whitland </a:t>
            </a:r>
            <a:r>
              <a:rPr lang="en-GB" dirty="0"/>
              <a:t>SA34 0AD</a:t>
            </a:r>
            <a:r>
              <a:rPr lang="en-GB" b="1" dirty="0"/>
              <a:t> </a:t>
            </a:r>
          </a:p>
        </p:txBody>
      </p:sp>
      <p:sp>
        <p:nvSpPr>
          <p:cNvPr id="10" name="TextBox 9">
            <a:extLst>
              <a:ext uri="{FF2B5EF4-FFF2-40B4-BE49-F238E27FC236}">
                <a16:creationId xmlns:a16="http://schemas.microsoft.com/office/drawing/2014/main" id="{E542C18F-DA91-649E-796A-941DA0C3A257}"/>
              </a:ext>
            </a:extLst>
          </p:cNvPr>
          <p:cNvSpPr txBox="1"/>
          <p:nvPr/>
        </p:nvSpPr>
        <p:spPr>
          <a:xfrm>
            <a:off x="9328662" y="702059"/>
            <a:ext cx="2063692" cy="367018"/>
          </a:xfrm>
          <a:prstGeom prst="rect">
            <a:avLst/>
          </a:prstGeom>
          <a:noFill/>
        </p:spPr>
        <p:txBody>
          <a:bodyPr wrap="square" rtlCol="0">
            <a:spAutoFit/>
          </a:bodyPr>
          <a:lstStyle/>
          <a:p>
            <a:r>
              <a:rPr lang="en-GB" b="1" dirty="0"/>
              <a:t>St Clears </a:t>
            </a:r>
            <a:r>
              <a:rPr lang="en-GB" dirty="0"/>
              <a:t>SA33 4AG</a:t>
            </a:r>
            <a:r>
              <a:rPr lang="en-GB" b="1" dirty="0"/>
              <a:t> </a:t>
            </a:r>
          </a:p>
        </p:txBody>
      </p:sp>
      <p:sp>
        <p:nvSpPr>
          <p:cNvPr id="11" name="TextBox 10">
            <a:extLst>
              <a:ext uri="{FF2B5EF4-FFF2-40B4-BE49-F238E27FC236}">
                <a16:creationId xmlns:a16="http://schemas.microsoft.com/office/drawing/2014/main" id="{F047DF69-4359-F8FD-5A99-71AA5E9AEE9F}"/>
              </a:ext>
            </a:extLst>
          </p:cNvPr>
          <p:cNvSpPr txBox="1"/>
          <p:nvPr/>
        </p:nvSpPr>
        <p:spPr>
          <a:xfrm>
            <a:off x="4986169" y="704317"/>
            <a:ext cx="2063692" cy="367018"/>
          </a:xfrm>
          <a:prstGeom prst="rect">
            <a:avLst/>
          </a:prstGeom>
          <a:noFill/>
        </p:spPr>
        <p:txBody>
          <a:bodyPr wrap="square" rtlCol="0">
            <a:spAutoFit/>
          </a:bodyPr>
          <a:lstStyle/>
          <a:p>
            <a:r>
              <a:rPr lang="en-GB" b="1" dirty="0"/>
              <a:t>Narberth </a:t>
            </a:r>
            <a:r>
              <a:rPr lang="en-GB" dirty="0"/>
              <a:t>SA67 7AR </a:t>
            </a:r>
          </a:p>
        </p:txBody>
      </p:sp>
      <p:pic>
        <p:nvPicPr>
          <p:cNvPr id="12" name="Picture 11">
            <a:extLst>
              <a:ext uri="{FF2B5EF4-FFF2-40B4-BE49-F238E27FC236}">
                <a16:creationId xmlns:a16="http://schemas.microsoft.com/office/drawing/2014/main" id="{05AC0AB7-3EDF-561A-84CF-DDC56F377196}"/>
              </a:ext>
            </a:extLst>
          </p:cNvPr>
          <p:cNvPicPr>
            <a:picLocks noChangeAspect="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05112" y="1097679"/>
            <a:ext cx="3841328" cy="3551872"/>
          </a:xfrm>
          <a:prstGeom prst="rect">
            <a:avLst/>
          </a:prstGeom>
          <a:noFill/>
          <a:ln>
            <a:noFill/>
          </a:ln>
        </p:spPr>
      </p:pic>
      <p:pic>
        <p:nvPicPr>
          <p:cNvPr id="13" name="Picture 12">
            <a:extLst>
              <a:ext uri="{FF2B5EF4-FFF2-40B4-BE49-F238E27FC236}">
                <a16:creationId xmlns:a16="http://schemas.microsoft.com/office/drawing/2014/main" id="{1A467E1A-9796-2AFA-C17E-F4E77209C549}"/>
              </a:ext>
            </a:extLst>
          </p:cNvPr>
          <p:cNvPicPr>
            <a:picLocks noChangeAspect="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4126197" y="1087348"/>
            <a:ext cx="3887342" cy="3572533"/>
          </a:xfrm>
          <a:prstGeom prst="rect">
            <a:avLst/>
          </a:prstGeom>
          <a:noFill/>
          <a:ln>
            <a:noFill/>
          </a:ln>
        </p:spPr>
      </p:pic>
      <p:pic>
        <p:nvPicPr>
          <p:cNvPr id="14" name="Picture 13">
            <a:extLst>
              <a:ext uri="{FF2B5EF4-FFF2-40B4-BE49-F238E27FC236}">
                <a16:creationId xmlns:a16="http://schemas.microsoft.com/office/drawing/2014/main" id="{31361382-ADF6-64DF-4B67-927F8A0417AC}"/>
              </a:ext>
            </a:extLst>
          </p:cNvPr>
          <p:cNvPicPr>
            <a:picLocks noChangeAspect="1"/>
          </p:cNvPicPr>
          <p:nvPr/>
        </p:nvPicPr>
        <p:blipFill>
          <a:blip r:embed="rId9" r:link="rId10">
            <a:extLst>
              <a:ext uri="{28A0092B-C50C-407E-A947-70E740481C1C}">
                <a14:useLocalDpi xmlns:a14="http://schemas.microsoft.com/office/drawing/2010/main" val="0"/>
              </a:ext>
            </a:extLst>
          </a:blip>
          <a:srcRect/>
          <a:stretch>
            <a:fillRect/>
          </a:stretch>
        </p:blipFill>
        <p:spPr bwMode="auto">
          <a:xfrm>
            <a:off x="8192525" y="1087348"/>
            <a:ext cx="3858047" cy="3562203"/>
          </a:xfrm>
          <a:prstGeom prst="rect">
            <a:avLst/>
          </a:prstGeom>
          <a:noFill/>
          <a:ln>
            <a:noFill/>
          </a:ln>
        </p:spPr>
      </p:pic>
      <p:graphicFrame>
        <p:nvGraphicFramePr>
          <p:cNvPr id="5" name="Table 4">
            <a:extLst>
              <a:ext uri="{FF2B5EF4-FFF2-40B4-BE49-F238E27FC236}">
                <a16:creationId xmlns:a16="http://schemas.microsoft.com/office/drawing/2014/main" id="{C9DB5737-362A-96C9-3337-C2B93266EF5A}"/>
              </a:ext>
            </a:extLst>
          </p:cNvPr>
          <p:cNvGraphicFramePr>
            <a:graphicFrameLocks noGrp="1"/>
          </p:cNvGraphicFramePr>
          <p:nvPr>
            <p:extLst>
              <p:ext uri="{D42A27DB-BD31-4B8C-83A1-F6EECF244321}">
                <p14:modId xmlns:p14="http://schemas.microsoft.com/office/powerpoint/2010/main" val="4167253720"/>
              </p:ext>
            </p:extLst>
          </p:nvPr>
        </p:nvGraphicFramePr>
        <p:xfrm>
          <a:off x="105112" y="4725243"/>
          <a:ext cx="3841328" cy="1463040"/>
        </p:xfrm>
        <a:graphic>
          <a:graphicData uri="http://schemas.openxmlformats.org/drawingml/2006/table">
            <a:tbl>
              <a:tblPr firstRow="1" firstCol="1" bandRow="1">
                <a:tableStyleId>{5C22544A-7EE6-4342-B048-85BDC9FD1C3A}</a:tableStyleId>
              </a:tblPr>
              <a:tblGrid>
                <a:gridCol w="3841328">
                  <a:extLst>
                    <a:ext uri="{9D8B030D-6E8A-4147-A177-3AD203B41FA5}">
                      <a16:colId xmlns:a16="http://schemas.microsoft.com/office/drawing/2014/main" val="659147760"/>
                    </a:ext>
                  </a:extLst>
                </a:gridCol>
              </a:tblGrid>
              <a:tr h="141605">
                <a:tc>
                  <a:txBody>
                    <a:bodyPr/>
                    <a:lstStyle/>
                    <a:p>
                      <a:pPr marL="0" lvl="0" indent="0" algn="l" defTabSz="914400" rtl="0" eaLnBrk="1" latinLnBrk="0" hangingPunct="1">
                        <a:buFont typeface="Wingdings" panose="05000000000000000000" pitchFamily="2" charset="2"/>
                        <a:buNone/>
                      </a:pPr>
                      <a:r>
                        <a:rPr lang="en-GB" sz="1600" b="1" kern="1200" dirty="0">
                          <a:solidFill>
                            <a:schemeClr val="tx1"/>
                          </a:solidFill>
                          <a:effectLst/>
                          <a:latin typeface="Calibri" panose="020F0502020204030204" pitchFamily="34" charset="0"/>
                          <a:cs typeface="Times New Roman" panose="02020603050405020304" pitchFamily="18" charset="0"/>
                        </a:rPr>
                        <a:t>98.2% </a:t>
                      </a:r>
                      <a:r>
                        <a:rPr lang="en-GB" sz="1600" b="0" kern="1200" dirty="0">
                          <a:solidFill>
                            <a:schemeClr val="tx1"/>
                          </a:solidFill>
                          <a:effectLst/>
                          <a:latin typeface="Calibri" panose="020F0502020204030204" pitchFamily="34" charset="0"/>
                          <a:cs typeface="Times New Roman" panose="02020603050405020304" pitchFamily="18" charset="0"/>
                        </a:rPr>
                        <a:t>of incidents are within 1hr of either SA34 0AD </a:t>
                      </a:r>
                      <a:r>
                        <a:rPr lang="en-GB" sz="1600" b="1" kern="1200" dirty="0">
                          <a:solidFill>
                            <a:schemeClr val="tx1"/>
                          </a:solidFill>
                          <a:effectLst/>
                          <a:latin typeface="Calibri" panose="020F0502020204030204" pitchFamily="34" charset="0"/>
                          <a:cs typeface="Times New Roman" panose="02020603050405020304" pitchFamily="18" charset="0"/>
                        </a:rPr>
                        <a:t>(Whitland) </a:t>
                      </a:r>
                      <a:r>
                        <a:rPr lang="en-GB" sz="1600" b="0" kern="1200" dirty="0">
                          <a:solidFill>
                            <a:schemeClr val="tx1"/>
                          </a:solidFill>
                          <a:effectLst/>
                          <a:latin typeface="Calibri" panose="020F0502020204030204" pitchFamily="34" charset="0"/>
                          <a:cs typeface="Times New Roman" panose="02020603050405020304" pitchFamily="18" charset="0"/>
                        </a:rPr>
                        <a:t>or</a:t>
                      </a:r>
                      <a:r>
                        <a:rPr lang="en-GB" sz="1600" b="1" kern="1200" dirty="0">
                          <a:solidFill>
                            <a:schemeClr val="tx1"/>
                          </a:solidFill>
                          <a:effectLst/>
                          <a:latin typeface="Calibri" panose="020F0502020204030204" pitchFamily="34" charset="0"/>
                          <a:cs typeface="Times New Roman" panose="02020603050405020304" pitchFamily="18" charset="0"/>
                        </a:rPr>
                        <a:t> Morriston </a:t>
                      </a:r>
                      <a:r>
                        <a:rPr lang="en-GB" sz="1600" b="0" kern="1200" dirty="0">
                          <a:solidFill>
                            <a:schemeClr val="tx1"/>
                          </a:solidFill>
                          <a:effectLst/>
                          <a:latin typeface="Calibri" panose="020F0502020204030204" pitchFamily="34" charset="0"/>
                          <a:cs typeface="Times New Roman" panose="02020603050405020304" pitchFamily="18" charset="0"/>
                        </a:rPr>
                        <a:t>or</a:t>
                      </a:r>
                      <a:r>
                        <a:rPr lang="en-GB" sz="1600" b="1" kern="1200" dirty="0">
                          <a:solidFill>
                            <a:schemeClr val="tx1"/>
                          </a:solidFill>
                          <a:effectLst/>
                          <a:latin typeface="Calibri" panose="020F0502020204030204" pitchFamily="34" charset="0"/>
                          <a:cs typeface="Times New Roman" panose="02020603050405020304" pitchFamily="18" charset="0"/>
                        </a:rPr>
                        <a:t> Bronglais</a:t>
                      </a:r>
                    </a:p>
                    <a:p>
                      <a:pPr marL="0" lvl="0" indent="0" algn="l" defTabSz="914400" rtl="0" eaLnBrk="1" latinLnBrk="0" hangingPunct="1">
                        <a:buFont typeface="Wingdings" panose="05000000000000000000" pitchFamily="2" charset="2"/>
                        <a:buNone/>
                      </a:pPr>
                      <a:endParaRPr lang="en-GB" sz="1600" b="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600" b="0" kern="1200" dirty="0">
                          <a:solidFill>
                            <a:schemeClr val="tx1"/>
                          </a:solidFill>
                          <a:effectLst/>
                          <a:latin typeface="+mn-lt"/>
                          <a:ea typeface="+mn-ea"/>
                          <a:cs typeface="+mn-cs"/>
                        </a:rPr>
                        <a:t> A total of </a:t>
                      </a:r>
                      <a:r>
                        <a:rPr lang="en-GB" sz="1600" b="1" kern="1200" dirty="0">
                          <a:solidFill>
                            <a:schemeClr val="tx1"/>
                          </a:solidFill>
                          <a:effectLst/>
                          <a:latin typeface="+mn-lt"/>
                          <a:ea typeface="+mn-ea"/>
                          <a:cs typeface="+mn-cs"/>
                        </a:rPr>
                        <a:t>601</a:t>
                      </a:r>
                      <a:r>
                        <a:rPr lang="en-GB" sz="1600" b="0" kern="1200" dirty="0">
                          <a:solidFill>
                            <a:schemeClr val="tx1"/>
                          </a:solidFill>
                          <a:effectLst/>
                          <a:latin typeface="+mn-lt"/>
                          <a:ea typeface="+mn-ea"/>
                          <a:cs typeface="+mn-cs"/>
                        </a:rPr>
                        <a:t> incidents are outside 60mins average travel time. </a:t>
                      </a:r>
                    </a:p>
                  </a:txBody>
                  <a:tcPr marL="68580" marR="68580" marT="0" marB="0">
                    <a:solidFill>
                      <a:schemeClr val="bg1"/>
                    </a:solidFill>
                  </a:tcPr>
                </a:tc>
                <a:extLst>
                  <a:ext uri="{0D108BD9-81ED-4DB2-BD59-A6C34878D82A}">
                    <a16:rowId xmlns:a16="http://schemas.microsoft.com/office/drawing/2014/main" val="3895965405"/>
                  </a:ext>
                </a:extLst>
              </a:tr>
            </a:tbl>
          </a:graphicData>
        </a:graphic>
      </p:graphicFrame>
      <p:sp>
        <p:nvSpPr>
          <p:cNvPr id="17" name="TextBox 16">
            <a:extLst>
              <a:ext uri="{FF2B5EF4-FFF2-40B4-BE49-F238E27FC236}">
                <a16:creationId xmlns:a16="http://schemas.microsoft.com/office/drawing/2014/main" id="{CE34BD5D-8E6A-04CE-2B5B-DAE7857E6191}"/>
              </a:ext>
            </a:extLst>
          </p:cNvPr>
          <p:cNvSpPr txBox="1"/>
          <p:nvPr/>
        </p:nvSpPr>
        <p:spPr>
          <a:xfrm>
            <a:off x="4126197" y="4658216"/>
            <a:ext cx="3783636" cy="1846659"/>
          </a:xfrm>
          <a:prstGeom prst="rect">
            <a:avLst/>
          </a:prstGeom>
          <a:noFill/>
        </p:spPr>
        <p:txBody>
          <a:bodyPr wrap="square">
            <a:spAutoFit/>
          </a:bodyPr>
          <a:lstStyle/>
          <a:p>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98.1% </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of incidents are within 1hr of either SA67 7AR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Narberth</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Morriston</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Bronglais</a:t>
            </a:r>
          </a:p>
          <a:p>
            <a:endParaRPr lang="en-GB" sz="1600" b="1"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1600" dirty="0">
                <a:effectLst/>
                <a:latin typeface="Calibri" panose="020F0502020204030204" pitchFamily="34" charset="0"/>
                <a:ea typeface="Times New Roman" panose="02020603050405020304" pitchFamily="18" charset="0"/>
                <a:cs typeface="Times New Roman" panose="02020603050405020304" pitchFamily="18" charset="0"/>
              </a:rPr>
              <a:t>A total of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640</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incidents are outside of the 60 mins average travel time.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9" name="TextBox 18">
            <a:extLst>
              <a:ext uri="{FF2B5EF4-FFF2-40B4-BE49-F238E27FC236}">
                <a16:creationId xmlns:a16="http://schemas.microsoft.com/office/drawing/2014/main" id="{466E1DC5-BD94-0D68-8474-E453B70DE043}"/>
              </a:ext>
            </a:extLst>
          </p:cNvPr>
          <p:cNvSpPr txBox="1"/>
          <p:nvPr/>
        </p:nvSpPr>
        <p:spPr>
          <a:xfrm>
            <a:off x="8303252" y="4675772"/>
            <a:ext cx="3783636" cy="1846659"/>
          </a:xfrm>
          <a:prstGeom prst="rect">
            <a:avLst/>
          </a:prstGeom>
          <a:noFill/>
        </p:spPr>
        <p:txBody>
          <a:bodyPr wrap="square">
            <a:spAutoFit/>
          </a:bodyPr>
          <a:lstStyle/>
          <a:p>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97.9% </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of incidents are within 1hr of either SA33 4AG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St Clears</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Morriston</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Bronglais</a:t>
            </a:r>
          </a:p>
          <a:p>
            <a:endParaRPr lang="en-GB" sz="1600" b="1" dirty="0">
              <a:latin typeface="Calibri" panose="020F0502020204030204" pitchFamily="34" charset="0"/>
              <a:cs typeface="Times New Roman" panose="02020603050405020304" pitchFamily="18" charset="0"/>
            </a:endParaRPr>
          </a:p>
          <a:p>
            <a:r>
              <a:rPr lang="en-GB" sz="1600" dirty="0">
                <a:effectLst/>
                <a:latin typeface="Calibri" panose="020F0502020204030204" pitchFamily="34" charset="0"/>
                <a:ea typeface="Times New Roman" panose="02020603050405020304" pitchFamily="18" charset="0"/>
                <a:cs typeface="Times New Roman" panose="02020603050405020304" pitchFamily="18" charset="0"/>
              </a:rPr>
              <a:t>A total of </a:t>
            </a:r>
            <a:r>
              <a:rPr lang="en-GB" sz="1600" b="1" dirty="0">
                <a:effectLst/>
                <a:latin typeface="Calibri" panose="020F0502020204030204" pitchFamily="34" charset="0"/>
                <a:ea typeface="Times New Roman" panose="02020603050405020304" pitchFamily="18" charset="0"/>
                <a:cs typeface="Times New Roman" panose="02020603050405020304" pitchFamily="18" charset="0"/>
              </a:rPr>
              <a:t>723</a:t>
            </a:r>
            <a:r>
              <a:rPr lang="en-GB" sz="1600" dirty="0">
                <a:effectLst/>
                <a:latin typeface="Calibri" panose="020F0502020204030204" pitchFamily="34" charset="0"/>
                <a:ea typeface="Times New Roman" panose="02020603050405020304" pitchFamily="18" charset="0"/>
                <a:cs typeface="Times New Roman" panose="02020603050405020304" pitchFamily="18" charset="0"/>
              </a:rPr>
              <a:t> outside 60 mins average travel time.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639295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6</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9049590"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Travel time to the closest Emergency Department by LSOA   </a:t>
            </a:r>
            <a:endParaRPr lang="en-GB" sz="2800" dirty="0">
              <a:solidFill>
                <a:srgbClr val="356F4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800A560-D02A-14F7-86C3-704378F547CF}"/>
              </a:ext>
            </a:extLst>
          </p:cNvPr>
          <p:cNvSpPr txBox="1"/>
          <p:nvPr/>
        </p:nvSpPr>
        <p:spPr>
          <a:xfrm>
            <a:off x="268426" y="1381242"/>
            <a:ext cx="11660803" cy="4524315"/>
          </a:xfrm>
          <a:prstGeom prst="rect">
            <a:avLst/>
          </a:prstGeom>
          <a:noFill/>
        </p:spPr>
        <p:txBody>
          <a:bodyPr wrap="square" lIns="91440" tIns="45720" rIns="91440" bIns="45720" rtlCol="0" anchor="t">
            <a:spAutoFit/>
          </a:bodyPr>
          <a:lstStyle/>
          <a:p>
            <a:r>
              <a:rPr lang="en-GB" b="1" u="sng" dirty="0"/>
              <a:t>Objective: </a:t>
            </a:r>
          </a:p>
          <a:p>
            <a:r>
              <a:rPr lang="en-GB" sz="1800" dirty="0">
                <a:latin typeface="+mn-lt"/>
                <a:ea typeface="+mn-ea"/>
                <a:cs typeface="+mn-cs"/>
              </a:rPr>
              <a:t>Map the variation in the population level average travel time for each proposed site option compared with the baseline position (current hospital configuration) by LSOA.  </a:t>
            </a:r>
            <a:endParaRPr lang="en-GB" dirty="0"/>
          </a:p>
          <a:p>
            <a:endParaRPr lang="en-GB" dirty="0"/>
          </a:p>
          <a:p>
            <a:r>
              <a:rPr lang="en-GB" b="1" u="sng" dirty="0"/>
              <a:t>Approach: </a:t>
            </a:r>
          </a:p>
          <a:p>
            <a:pPr marL="285750" indent="-285750">
              <a:buFont typeface="Wingdings" panose="05000000000000000000" pitchFamily="2" charset="2"/>
              <a:buChar char="§"/>
            </a:pPr>
            <a:r>
              <a:rPr lang="en-GB" dirty="0"/>
              <a:t>Source: Optima Ambulance Modelling Software</a:t>
            </a:r>
          </a:p>
          <a:p>
            <a:pPr marL="285750" indent="-285750">
              <a:buFont typeface="Wingdings" panose="05000000000000000000" pitchFamily="2" charset="2"/>
              <a:buChar char="§"/>
            </a:pPr>
            <a:r>
              <a:rPr lang="en-GB" dirty="0"/>
              <a:t>Assumption that patients attend their closest hospital with an ED (not symptom specific)</a:t>
            </a:r>
          </a:p>
          <a:p>
            <a:pPr marL="285750" indent="-285750">
              <a:buFont typeface="Wingdings" panose="05000000000000000000" pitchFamily="2" charset="2"/>
              <a:buChar char="§"/>
            </a:pPr>
            <a:r>
              <a:rPr lang="en-GB" dirty="0"/>
              <a:t>Only includes hospitals with an Emergency Department (excludes Prince Philip hospital)</a:t>
            </a:r>
          </a:p>
          <a:p>
            <a:pPr marL="285750" indent="-285750">
              <a:buFont typeface="Wingdings" panose="05000000000000000000" pitchFamily="2" charset="2"/>
              <a:buChar char="§"/>
            </a:pPr>
            <a:r>
              <a:rPr lang="en-GB" dirty="0"/>
              <a:t>Actual population data was overlayed to each Lower Super Output Area (LSOA) across Hywel Dda. </a:t>
            </a:r>
          </a:p>
          <a:p>
            <a:pPr marL="285750" indent="-285750">
              <a:buFont typeface="Wingdings" panose="05000000000000000000" pitchFamily="2" charset="2"/>
              <a:buChar char="§"/>
            </a:pPr>
            <a:r>
              <a:rPr lang="en-GB" dirty="0"/>
              <a:t>LSOAs are geographic boundaries for populations up to 1,500 people</a:t>
            </a:r>
          </a:p>
          <a:p>
            <a:pPr marL="285750" indent="-285750">
              <a:buFont typeface="Wingdings" panose="05000000000000000000" pitchFamily="2" charset="2"/>
              <a:buChar char="§"/>
            </a:pPr>
            <a:r>
              <a:rPr lang="en-GB" dirty="0"/>
              <a:t>Calculated the average travel time to hospital using Blue Light road speed for each LSOA. Comparing the variation in travel time between the current hospital configuration with an ED (Bronglais, Withybush, Glangwilli &amp; Morriston) and the future hospital configurations for the three proposed site options: </a:t>
            </a:r>
          </a:p>
          <a:p>
            <a:pPr marL="742950" lvl="1" indent="-285750">
              <a:buFont typeface="Wingdings" panose="05000000000000000000" pitchFamily="2" charset="2"/>
              <a:buChar char="§"/>
            </a:pPr>
            <a:r>
              <a:rPr lang="en-GB" dirty="0"/>
              <a:t>Whitland (SA34 0AD) plus Bronglais &amp; Morriston</a:t>
            </a:r>
          </a:p>
          <a:p>
            <a:pPr marL="742950" lvl="1" indent="-285750">
              <a:buFont typeface="Wingdings" panose="05000000000000000000" pitchFamily="2" charset="2"/>
              <a:buChar char="§"/>
            </a:pPr>
            <a:r>
              <a:rPr lang="en-GB" dirty="0"/>
              <a:t>Narberth (SA67 7AR) plus Bronglais &amp; Morriston</a:t>
            </a:r>
          </a:p>
          <a:p>
            <a:pPr marL="742950" lvl="1" indent="-285750">
              <a:buFont typeface="Wingdings" panose="05000000000000000000" pitchFamily="2" charset="2"/>
              <a:buChar char="§"/>
            </a:pPr>
            <a:r>
              <a:rPr lang="en-GB" dirty="0"/>
              <a:t>St Clears (SA33 4AG)  plus Bronglais &amp; Morriston   </a:t>
            </a:r>
          </a:p>
        </p:txBody>
      </p:sp>
    </p:spTree>
    <p:extLst>
      <p:ext uri="{BB962C8B-B14F-4D97-AF65-F5344CB8AC3E}">
        <p14:creationId xmlns:p14="http://schemas.microsoft.com/office/powerpoint/2010/main" val="849223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7</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95971"/>
            <a:ext cx="10059921" cy="962044"/>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Travel time heat maps to the nearest Emergency Department  </a:t>
            </a:r>
            <a:endParaRPr lang="en-GB" sz="2800" dirty="0">
              <a:solidFill>
                <a:srgbClr val="356F40"/>
              </a:solidFill>
              <a:latin typeface="Arial" panose="020B0604020202020204" pitchFamily="34" charset="0"/>
              <a:cs typeface="Arial" panose="020B0604020202020204" pitchFamily="34" charset="0"/>
            </a:endParaRPr>
          </a:p>
        </p:txBody>
      </p:sp>
      <p:pic>
        <p:nvPicPr>
          <p:cNvPr id="11" name="Picture Placeholder 12">
            <a:extLst>
              <a:ext uri="{FF2B5EF4-FFF2-40B4-BE49-F238E27FC236}">
                <a16:creationId xmlns:a16="http://schemas.microsoft.com/office/drawing/2014/main" id="{A43E7AC2-B867-BF51-3C62-24301D76583B}"/>
              </a:ext>
            </a:extLst>
          </p:cNvPr>
          <p:cNvPicPr>
            <a:picLocks noGrp="1" noChangeAspect="1"/>
          </p:cNvPicPr>
          <p:nvPr>
            <p:ph type="pic" sz="quarter" idx="13"/>
          </p:nvPr>
        </p:nvPicPr>
        <p:blipFill rotWithShape="1">
          <a:blip r:embed="rId5"/>
          <a:srcRect l="78" r="78"/>
          <a:stretch/>
        </p:blipFill>
        <p:spPr>
          <a:xfrm>
            <a:off x="6275614" y="1102624"/>
            <a:ext cx="5916386" cy="5755376"/>
          </a:xfrm>
        </p:spPr>
      </p:pic>
      <p:sp>
        <p:nvSpPr>
          <p:cNvPr id="2" name="TextBox 1">
            <a:extLst>
              <a:ext uri="{FF2B5EF4-FFF2-40B4-BE49-F238E27FC236}">
                <a16:creationId xmlns:a16="http://schemas.microsoft.com/office/drawing/2014/main" id="{7539131C-AFA4-E8B2-6C20-0D3CE6D50855}"/>
              </a:ext>
            </a:extLst>
          </p:cNvPr>
          <p:cNvSpPr txBox="1"/>
          <p:nvPr/>
        </p:nvSpPr>
        <p:spPr>
          <a:xfrm>
            <a:off x="51786" y="2059868"/>
            <a:ext cx="3370217" cy="3416320"/>
          </a:xfrm>
          <a:prstGeom prst="rect">
            <a:avLst/>
          </a:prstGeom>
          <a:noFill/>
        </p:spPr>
        <p:txBody>
          <a:bodyPr wrap="square" rtlCol="0">
            <a:spAutoFit/>
          </a:bodyPr>
          <a:lstStyle/>
          <a:p>
            <a:r>
              <a:rPr lang="en-GB" sz="1600" b="1" dirty="0"/>
              <a:t>Baseline Hospital Configuration</a:t>
            </a:r>
          </a:p>
          <a:p>
            <a:pPr marL="571500" indent="-571500">
              <a:buFont typeface="Wingdings" panose="05000000000000000000" pitchFamily="2" charset="2"/>
              <a:buChar char="§"/>
            </a:pPr>
            <a:r>
              <a:rPr lang="en-GB" sz="1600" dirty="0"/>
              <a:t>Bronglais</a:t>
            </a:r>
          </a:p>
          <a:p>
            <a:pPr marL="571500" indent="-571500">
              <a:buFont typeface="Wingdings" panose="05000000000000000000" pitchFamily="2" charset="2"/>
              <a:buChar char="§"/>
            </a:pPr>
            <a:r>
              <a:rPr lang="en-GB" sz="1600" dirty="0"/>
              <a:t>Morriston</a:t>
            </a:r>
          </a:p>
          <a:p>
            <a:pPr marL="571500" indent="-571500">
              <a:buFont typeface="Wingdings" panose="05000000000000000000" pitchFamily="2" charset="2"/>
              <a:buChar char="§"/>
            </a:pPr>
            <a:r>
              <a:rPr lang="en-GB" sz="1600" dirty="0"/>
              <a:t>Glangwili</a:t>
            </a:r>
          </a:p>
          <a:p>
            <a:pPr marL="571500" indent="-571500">
              <a:buFont typeface="Wingdings" panose="05000000000000000000" pitchFamily="2" charset="2"/>
              <a:buChar char="§"/>
            </a:pPr>
            <a:r>
              <a:rPr lang="en-GB" sz="1600" dirty="0"/>
              <a:t>Withybush</a:t>
            </a:r>
          </a:p>
          <a:p>
            <a:pPr marL="571500" indent="-571500">
              <a:buFont typeface="Wingdings" panose="05000000000000000000" pitchFamily="2" charset="2"/>
              <a:buChar char="§"/>
            </a:pPr>
            <a:endParaRPr lang="en-GB" sz="1600"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600" dirty="0">
                <a:latin typeface="+mn-lt"/>
                <a:ea typeface="+mn-ea"/>
                <a:cs typeface="+mn-cs"/>
              </a:rPr>
              <a:t>Lights &amp; Sirens speed</a:t>
            </a:r>
          </a:p>
          <a:p>
            <a:pPr marL="571500" indent="-571500">
              <a:buFont typeface="Wingdings" panose="05000000000000000000" pitchFamily="2" charset="2"/>
              <a:buChar char="§"/>
            </a:pPr>
            <a:r>
              <a:rPr lang="en-GB" sz="16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sp>
        <p:nvSpPr>
          <p:cNvPr id="13" name="Title 1">
            <a:extLst>
              <a:ext uri="{FF2B5EF4-FFF2-40B4-BE49-F238E27FC236}">
                <a16:creationId xmlns:a16="http://schemas.microsoft.com/office/drawing/2014/main" id="{77721D8F-4BB8-5404-C76D-A83E61F9A865}"/>
              </a:ext>
            </a:extLst>
          </p:cNvPr>
          <p:cNvSpPr txBox="1">
            <a:spLocks/>
          </p:cNvSpPr>
          <p:nvPr/>
        </p:nvSpPr>
        <p:spPr>
          <a:xfrm>
            <a:off x="141427" y="2780150"/>
            <a:ext cx="28371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endParaRPr lang="en-GB" sz="3200" dirty="0">
              <a:solidFill>
                <a:srgbClr val="0070C0"/>
              </a:solidFill>
            </a:endParaRPr>
          </a:p>
        </p:txBody>
      </p:sp>
      <p:pic>
        <p:nvPicPr>
          <p:cNvPr id="14" name="Picture 13">
            <a:extLst>
              <a:ext uri="{FF2B5EF4-FFF2-40B4-BE49-F238E27FC236}">
                <a16:creationId xmlns:a16="http://schemas.microsoft.com/office/drawing/2014/main" id="{8E4CD942-2B6E-DD19-2FA2-9BA968C2716C}"/>
              </a:ext>
            </a:extLst>
          </p:cNvPr>
          <p:cNvPicPr>
            <a:picLocks noChangeAspect="1"/>
          </p:cNvPicPr>
          <p:nvPr/>
        </p:nvPicPr>
        <p:blipFill>
          <a:blip r:embed="rId6"/>
          <a:stretch>
            <a:fillRect/>
          </a:stretch>
        </p:blipFill>
        <p:spPr>
          <a:xfrm>
            <a:off x="140282" y="4471755"/>
            <a:ext cx="1323975" cy="1733550"/>
          </a:xfrm>
          <a:prstGeom prst="rect">
            <a:avLst/>
          </a:prstGeom>
        </p:spPr>
      </p:pic>
    </p:spTree>
    <p:extLst>
      <p:ext uri="{BB962C8B-B14F-4D97-AF65-F5344CB8AC3E}">
        <p14:creationId xmlns:p14="http://schemas.microsoft.com/office/powerpoint/2010/main" val="3948180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8</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Travel time heat maps to the nearest Emergency Department   </a:t>
            </a:r>
            <a:endParaRPr lang="en-GB" sz="2800" dirty="0">
              <a:solidFill>
                <a:srgbClr val="356F40"/>
              </a:solidFill>
              <a:latin typeface="Arial" panose="020B0604020202020204" pitchFamily="34" charset="0"/>
              <a:cs typeface="Arial" panose="020B0604020202020204" pitchFamily="34" charset="0"/>
            </a:endParaRPr>
          </a:p>
        </p:txBody>
      </p:sp>
      <p:pic>
        <p:nvPicPr>
          <p:cNvPr id="12" name="Picture Placeholder 6">
            <a:extLst>
              <a:ext uri="{FF2B5EF4-FFF2-40B4-BE49-F238E27FC236}">
                <a16:creationId xmlns:a16="http://schemas.microsoft.com/office/drawing/2014/main" id="{A6C3CADA-4A69-3F9D-42B1-EF78A3C72670}"/>
              </a:ext>
            </a:extLst>
          </p:cNvPr>
          <p:cNvPicPr>
            <a:picLocks noGrp="1" noChangeAspect="1"/>
          </p:cNvPicPr>
          <p:nvPr>
            <p:ph type="pic" sz="quarter" idx="13"/>
          </p:nvPr>
        </p:nvPicPr>
        <p:blipFill rotWithShape="1">
          <a:blip r:embed="rId5"/>
          <a:srcRect t="308" b="308"/>
          <a:stretch/>
        </p:blipFill>
        <p:spPr>
          <a:xfrm>
            <a:off x="6256449" y="1092562"/>
            <a:ext cx="5935551" cy="5765438"/>
          </a:xfrm>
        </p:spPr>
      </p:pic>
      <p:sp>
        <p:nvSpPr>
          <p:cNvPr id="13" name="TextBox 12">
            <a:extLst>
              <a:ext uri="{FF2B5EF4-FFF2-40B4-BE49-F238E27FC236}">
                <a16:creationId xmlns:a16="http://schemas.microsoft.com/office/drawing/2014/main" id="{2FA0906D-BF0C-214B-089B-4C38836DEE4A}"/>
              </a:ext>
            </a:extLst>
          </p:cNvPr>
          <p:cNvSpPr txBox="1"/>
          <p:nvPr/>
        </p:nvSpPr>
        <p:spPr>
          <a:xfrm>
            <a:off x="141427" y="2018872"/>
            <a:ext cx="3370217" cy="3385542"/>
          </a:xfrm>
          <a:prstGeom prst="rect">
            <a:avLst/>
          </a:prstGeom>
          <a:noFill/>
        </p:spPr>
        <p:txBody>
          <a:bodyPr wrap="square" rtlCol="0">
            <a:spAutoFit/>
          </a:bodyPr>
          <a:lstStyle/>
          <a:p>
            <a:r>
              <a:rPr lang="en-GB" b="1" dirty="0">
                <a:solidFill>
                  <a:srgbClr val="0070C0"/>
                </a:solidFill>
              </a:rPr>
              <a:t>Whitland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0070C0"/>
                </a:solidFill>
              </a:rPr>
              <a:t>Whitland</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4" name="Picture 13">
            <a:extLst>
              <a:ext uri="{FF2B5EF4-FFF2-40B4-BE49-F238E27FC236}">
                <a16:creationId xmlns:a16="http://schemas.microsoft.com/office/drawing/2014/main" id="{F778B2D8-6265-0D7C-63FA-B1616E8071C3}"/>
              </a:ext>
            </a:extLst>
          </p:cNvPr>
          <p:cNvPicPr>
            <a:picLocks noChangeAspect="1"/>
          </p:cNvPicPr>
          <p:nvPr/>
        </p:nvPicPr>
        <p:blipFill>
          <a:blip r:embed="rId6"/>
          <a:stretch>
            <a:fillRect/>
          </a:stretch>
        </p:blipFill>
        <p:spPr>
          <a:xfrm>
            <a:off x="77310" y="4418449"/>
            <a:ext cx="1323975" cy="1733550"/>
          </a:xfrm>
          <a:prstGeom prst="rect">
            <a:avLst/>
          </a:prstGeom>
        </p:spPr>
      </p:pic>
    </p:spTree>
    <p:extLst>
      <p:ext uri="{BB962C8B-B14F-4D97-AF65-F5344CB8AC3E}">
        <p14:creationId xmlns:p14="http://schemas.microsoft.com/office/powerpoint/2010/main" val="2027673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8A439-DBA4-4ED9-ABFD-A56FD644E391}"/>
              </a:ext>
            </a:extLst>
          </p:cNvPr>
          <p:cNvSpPr>
            <a:spLocks noGrp="1"/>
          </p:cNvSpPr>
          <p:nvPr>
            <p:ph type="title"/>
          </p:nvPr>
        </p:nvSpPr>
        <p:spPr>
          <a:xfrm>
            <a:off x="389770" y="1539356"/>
            <a:ext cx="8745841" cy="1245790"/>
          </a:xfrm>
        </p:spPr>
        <p:txBody>
          <a:bodyPr>
            <a:normAutofit fontScale="90000"/>
          </a:bodyPr>
          <a:lstStyle/>
          <a:p>
            <a:br>
              <a:rPr lang="en-GB" dirty="0"/>
            </a:br>
            <a:r>
              <a:rPr lang="en-GB" dirty="0"/>
              <a:t> </a:t>
            </a:r>
            <a:br>
              <a:rPr lang="en-GB" dirty="0"/>
            </a:br>
            <a:br>
              <a:rPr lang="en-GB" dirty="0"/>
            </a:br>
            <a:endParaRPr lang="en-GB" dirty="0"/>
          </a:p>
        </p:txBody>
      </p:sp>
      <p:sp>
        <p:nvSpPr>
          <p:cNvPr id="4" name="Slide Number Placeholder 3">
            <a:extLst>
              <a:ext uri="{FF2B5EF4-FFF2-40B4-BE49-F238E27FC236}">
                <a16:creationId xmlns:a16="http://schemas.microsoft.com/office/drawing/2014/main" id="{D70BC5DD-0116-4F52-86EC-C2AC858885CF}"/>
              </a:ext>
            </a:extLst>
          </p:cNvPr>
          <p:cNvSpPr>
            <a:spLocks noGrp="1"/>
          </p:cNvSpPr>
          <p:nvPr>
            <p:ph type="sldNum" sz="quarter" idx="12"/>
          </p:nvPr>
        </p:nvSpPr>
        <p:spPr/>
        <p:txBody>
          <a:bodyPr/>
          <a:lstStyle/>
          <a:p>
            <a:fld id="{F3B3AE17-1DE6-4A16-B45D-55306408C088}" type="slidenum">
              <a:rPr lang="en-GB" smtClean="0"/>
              <a:pPr/>
              <a:t>9</a:t>
            </a:fld>
            <a:endParaRPr lang="en-GB" dirty="0"/>
          </a:p>
        </p:txBody>
      </p:sp>
      <p:pic>
        <p:nvPicPr>
          <p:cNvPr id="6" name="Picture 5">
            <a:extLst>
              <a:ext uri="{FF2B5EF4-FFF2-40B4-BE49-F238E27FC236}">
                <a16:creationId xmlns:a16="http://schemas.microsoft.com/office/drawing/2014/main" id="{4A4B79CD-B7A0-E690-CF75-48DC00C5B6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427" y="97240"/>
            <a:ext cx="660843" cy="901050"/>
          </a:xfrm>
          <a:prstGeom prst="rect">
            <a:avLst/>
          </a:prstGeom>
        </p:spPr>
      </p:pic>
      <p:pic>
        <p:nvPicPr>
          <p:cNvPr id="7" name="Picture 6">
            <a:extLst>
              <a:ext uri="{FF2B5EF4-FFF2-40B4-BE49-F238E27FC236}">
                <a16:creationId xmlns:a16="http://schemas.microsoft.com/office/drawing/2014/main" id="{A7008F0D-807A-58AC-53AE-DEFA2C7781B1}"/>
              </a:ext>
            </a:extLst>
          </p:cNvPr>
          <p:cNvPicPr>
            <a:picLocks noChangeAspect="1"/>
          </p:cNvPicPr>
          <p:nvPr/>
        </p:nvPicPr>
        <p:blipFill>
          <a:blip r:embed="rId3"/>
          <a:stretch>
            <a:fillRect/>
          </a:stretch>
        </p:blipFill>
        <p:spPr>
          <a:xfrm>
            <a:off x="10125153" y="97240"/>
            <a:ext cx="1925419" cy="557101"/>
          </a:xfrm>
          <a:prstGeom prst="rect">
            <a:avLst/>
          </a:prstGeom>
        </p:spPr>
      </p:pic>
      <p:pic>
        <p:nvPicPr>
          <p:cNvPr id="8" name="Picture 7">
            <a:extLst>
              <a:ext uri="{FF2B5EF4-FFF2-40B4-BE49-F238E27FC236}">
                <a16:creationId xmlns:a16="http://schemas.microsoft.com/office/drawing/2014/main" id="{8F0AF5FB-0491-7360-46D2-A3532BA84BDE}"/>
              </a:ext>
            </a:extLst>
          </p:cNvPr>
          <p:cNvPicPr>
            <a:picLocks noChangeAspect="1"/>
          </p:cNvPicPr>
          <p:nvPr/>
        </p:nvPicPr>
        <p:blipFill>
          <a:blip r:embed="rId4"/>
          <a:stretch>
            <a:fillRect/>
          </a:stretch>
        </p:blipFill>
        <p:spPr>
          <a:xfrm>
            <a:off x="0" y="6205305"/>
            <a:ext cx="12192000" cy="652695"/>
          </a:xfrm>
          <a:prstGeom prst="rect">
            <a:avLst/>
          </a:prstGeom>
        </p:spPr>
      </p:pic>
      <p:sp>
        <p:nvSpPr>
          <p:cNvPr id="9" name="TextBox 8">
            <a:extLst>
              <a:ext uri="{FF2B5EF4-FFF2-40B4-BE49-F238E27FC236}">
                <a16:creationId xmlns:a16="http://schemas.microsoft.com/office/drawing/2014/main" id="{CC416CF6-F416-6BB7-FC9A-1A3823967919}"/>
              </a:ext>
            </a:extLst>
          </p:cNvPr>
          <p:cNvSpPr txBox="1"/>
          <p:nvPr/>
        </p:nvSpPr>
        <p:spPr>
          <a:xfrm>
            <a:off x="922178" y="131121"/>
            <a:ext cx="8874965" cy="954107"/>
          </a:xfrm>
          <a:prstGeom prst="rect">
            <a:avLst/>
          </a:prstGeom>
          <a:noFill/>
        </p:spPr>
        <p:txBody>
          <a:bodyPr wrap="square" lIns="91440" tIns="45720" rIns="91440" bIns="45720" rtlCol="0" anchor="t">
            <a:spAutoFit/>
          </a:bodyPr>
          <a:lstStyle/>
          <a:p>
            <a:r>
              <a:rPr lang="en-GB" sz="2800" b="1" dirty="0">
                <a:solidFill>
                  <a:srgbClr val="356F40"/>
                </a:solidFill>
                <a:latin typeface="Arial"/>
                <a:cs typeface="Arial"/>
              </a:rPr>
              <a:t>Analysis 2a: Travel time heat maps to the nearest Emergency Department   </a:t>
            </a:r>
            <a:endParaRPr lang="en-GB" sz="2800" dirty="0">
              <a:solidFill>
                <a:srgbClr val="356F4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FA0906D-BF0C-214B-089B-4C38836DEE4A}"/>
              </a:ext>
            </a:extLst>
          </p:cNvPr>
          <p:cNvSpPr txBox="1"/>
          <p:nvPr/>
        </p:nvSpPr>
        <p:spPr>
          <a:xfrm>
            <a:off x="73557" y="1952495"/>
            <a:ext cx="3370217" cy="3385542"/>
          </a:xfrm>
          <a:prstGeom prst="rect">
            <a:avLst/>
          </a:prstGeom>
          <a:noFill/>
        </p:spPr>
        <p:txBody>
          <a:bodyPr wrap="square" rtlCol="0">
            <a:spAutoFit/>
          </a:bodyPr>
          <a:lstStyle/>
          <a:p>
            <a:r>
              <a:rPr lang="en-GB" b="1" dirty="0">
                <a:solidFill>
                  <a:srgbClr val="FFC000"/>
                </a:solidFill>
              </a:rPr>
              <a:t>Narberth Option</a:t>
            </a:r>
          </a:p>
          <a:p>
            <a:pPr marL="571500" indent="-571500">
              <a:buFont typeface="Wingdings" panose="05000000000000000000" pitchFamily="2" charset="2"/>
              <a:buChar char="§"/>
            </a:pPr>
            <a:r>
              <a:rPr lang="en-GB" dirty="0"/>
              <a:t>Bronglais</a:t>
            </a:r>
          </a:p>
          <a:p>
            <a:pPr marL="571500" indent="-571500">
              <a:buFont typeface="Wingdings" panose="05000000000000000000" pitchFamily="2" charset="2"/>
              <a:buChar char="§"/>
            </a:pPr>
            <a:r>
              <a:rPr lang="en-GB" dirty="0"/>
              <a:t>Morriston</a:t>
            </a:r>
          </a:p>
          <a:p>
            <a:pPr marL="571500" indent="-571500">
              <a:buFont typeface="Wingdings" panose="05000000000000000000" pitchFamily="2" charset="2"/>
              <a:buChar char="§"/>
            </a:pPr>
            <a:r>
              <a:rPr lang="en-GB" dirty="0">
                <a:solidFill>
                  <a:srgbClr val="FFC000"/>
                </a:solidFill>
              </a:rPr>
              <a:t>Narberth</a:t>
            </a:r>
          </a:p>
          <a:p>
            <a:pPr marL="571500" indent="-571500">
              <a:buFont typeface="Wingdings" panose="05000000000000000000" pitchFamily="2" charset="2"/>
              <a:buChar char="§"/>
            </a:pPr>
            <a:endParaRPr lang="en-GB" dirty="0"/>
          </a:p>
          <a:p>
            <a:r>
              <a:rPr lang="en-GB" sz="1600" b="1" dirty="0">
                <a:latin typeface="+mn-lt"/>
                <a:ea typeface="+mn-ea"/>
                <a:cs typeface="+mn-cs"/>
              </a:rPr>
              <a:t>Modelling Parameters</a:t>
            </a:r>
          </a:p>
          <a:p>
            <a:pPr marL="571500" indent="-571500">
              <a:buFont typeface="Wingdings" panose="05000000000000000000" pitchFamily="2" charset="2"/>
              <a:buChar char="§"/>
            </a:pPr>
            <a:r>
              <a:rPr lang="en-GB" sz="1800" dirty="0">
                <a:latin typeface="+mn-lt"/>
                <a:ea typeface="+mn-ea"/>
                <a:cs typeface="+mn-cs"/>
              </a:rPr>
              <a:t>Lights &amp; Sirens speed</a:t>
            </a:r>
          </a:p>
          <a:p>
            <a:pPr marL="571500" indent="-571500">
              <a:buFont typeface="Wingdings" panose="05000000000000000000" pitchFamily="2" charset="2"/>
              <a:buChar char="§"/>
            </a:pPr>
            <a:r>
              <a:rPr lang="en-GB" sz="1800" dirty="0">
                <a:latin typeface="+mn-lt"/>
                <a:ea typeface="+mn-ea"/>
                <a:cs typeface="+mn-cs"/>
              </a:rPr>
              <a:t>Friday 8AM</a:t>
            </a:r>
          </a:p>
          <a:p>
            <a:pPr marL="571500" indent="-571500">
              <a:buFont typeface="Wingdings" panose="05000000000000000000" pitchFamily="2" charset="2"/>
              <a:buChar char="§"/>
            </a:pPr>
            <a:endParaRPr lang="en-GB" dirty="0"/>
          </a:p>
          <a:p>
            <a:r>
              <a:rPr lang="en-GB" dirty="0"/>
              <a:t> </a:t>
            </a:r>
          </a:p>
          <a:p>
            <a:endParaRPr lang="en-GB" dirty="0"/>
          </a:p>
          <a:p>
            <a:endParaRPr lang="en-GB" dirty="0"/>
          </a:p>
        </p:txBody>
      </p:sp>
      <p:pic>
        <p:nvPicPr>
          <p:cNvPr id="14" name="Picture 13">
            <a:extLst>
              <a:ext uri="{FF2B5EF4-FFF2-40B4-BE49-F238E27FC236}">
                <a16:creationId xmlns:a16="http://schemas.microsoft.com/office/drawing/2014/main" id="{F778B2D8-6265-0D7C-63FA-B1616E8071C3}"/>
              </a:ext>
            </a:extLst>
          </p:cNvPr>
          <p:cNvPicPr>
            <a:picLocks noChangeAspect="1"/>
          </p:cNvPicPr>
          <p:nvPr/>
        </p:nvPicPr>
        <p:blipFill>
          <a:blip r:embed="rId5"/>
          <a:stretch>
            <a:fillRect/>
          </a:stretch>
        </p:blipFill>
        <p:spPr>
          <a:xfrm>
            <a:off x="77310" y="4418449"/>
            <a:ext cx="1323975" cy="1733550"/>
          </a:xfrm>
          <a:prstGeom prst="rect">
            <a:avLst/>
          </a:prstGeom>
        </p:spPr>
      </p:pic>
      <p:pic>
        <p:nvPicPr>
          <p:cNvPr id="15" name="Picture Placeholder 6">
            <a:extLst>
              <a:ext uri="{FF2B5EF4-FFF2-40B4-BE49-F238E27FC236}">
                <a16:creationId xmlns:a16="http://schemas.microsoft.com/office/drawing/2014/main" id="{EAE5957C-078D-DC0E-F721-7FC1A44D39CB}"/>
              </a:ext>
            </a:extLst>
          </p:cNvPr>
          <p:cNvPicPr>
            <a:picLocks noChangeAspect="1"/>
          </p:cNvPicPr>
          <p:nvPr/>
        </p:nvPicPr>
        <p:blipFill rotWithShape="1">
          <a:blip r:embed="rId6"/>
          <a:srcRect t="308" b="308"/>
          <a:stretch/>
        </p:blipFill>
        <p:spPr>
          <a:xfrm>
            <a:off x="6219370" y="1081360"/>
            <a:ext cx="5972630" cy="5776640"/>
          </a:xfrm>
          <a:prstGeom prst="rect">
            <a:avLst/>
          </a:prstGeom>
        </p:spPr>
      </p:pic>
      <p:sp>
        <p:nvSpPr>
          <p:cNvPr id="16" name="TextBox 15">
            <a:extLst>
              <a:ext uri="{FF2B5EF4-FFF2-40B4-BE49-F238E27FC236}">
                <a16:creationId xmlns:a16="http://schemas.microsoft.com/office/drawing/2014/main" id="{82B2703D-5B1B-38E3-70D8-74ACD7DE635A}"/>
              </a:ext>
            </a:extLst>
          </p:cNvPr>
          <p:cNvSpPr txBox="1"/>
          <p:nvPr/>
        </p:nvSpPr>
        <p:spPr>
          <a:xfrm>
            <a:off x="1560019" y="1325978"/>
            <a:ext cx="3370217" cy="369332"/>
          </a:xfrm>
          <a:prstGeom prst="rect">
            <a:avLst/>
          </a:prstGeom>
          <a:noFill/>
        </p:spPr>
        <p:txBody>
          <a:bodyPr wrap="square" lIns="91440" tIns="45720" rIns="91440" bIns="45720" rtlCol="0" anchor="t">
            <a:spAutoFit/>
          </a:bodyPr>
          <a:lstStyle/>
          <a:p>
            <a:r>
              <a:rPr lang="en-GB" b="1" u="sng" dirty="0"/>
              <a:t>Hea Map Analysis</a:t>
            </a:r>
          </a:p>
        </p:txBody>
      </p:sp>
    </p:spTree>
    <p:extLst>
      <p:ext uri="{BB962C8B-B14F-4D97-AF65-F5344CB8AC3E}">
        <p14:creationId xmlns:p14="http://schemas.microsoft.com/office/powerpoint/2010/main" val="2073836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B82BD5E-7611-477A-B4B8-DB08A0A27B57}" vid="{BC20B9DC-22EB-450F-964E-8ED747EEB2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20D57B06D1C1142B94985765AD8312E" ma:contentTypeVersion="6" ma:contentTypeDescription="Create a new document." ma:contentTypeScope="" ma:versionID="6188f1cbb58b1ffebfcae788e658ebb5">
  <xsd:schema xmlns:xsd="http://www.w3.org/2001/XMLSchema" xmlns:xs="http://www.w3.org/2001/XMLSchema" xmlns:p="http://schemas.microsoft.com/office/2006/metadata/properties" xmlns:ns2="4134edc4-2504-40db-b164-e8e5719b9f21" xmlns:ns3="09ef56a4-d19a-4ba2-9167-b4fc42e339d2" targetNamespace="http://schemas.microsoft.com/office/2006/metadata/properties" ma:root="true" ma:fieldsID="a31cb59ad93faf9cd5e4178356604c0b" ns2:_="" ns3:_="">
    <xsd:import namespace="4134edc4-2504-40db-b164-e8e5719b9f21"/>
    <xsd:import namespace="09ef56a4-d19a-4ba2-9167-b4fc42e339d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34edc4-2504-40db-b164-e8e5719b9f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9ef56a4-d19a-4ba2-9167-b4fc42e339d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4298C7-ADDD-4F76-BEE6-A3A7896A0F6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B7A0DF3-B5B1-4537-9172-0791596D4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34edc4-2504-40db-b164-e8e5719b9f21"/>
    <ds:schemaRef ds:uri="09ef56a4-d19a-4ba2-9167-b4fc42e339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3BBDFEE-67D6-4AAF-B1B7-2F4829B257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Weekly Optima Predict Report Blank Template Nov 2021</Template>
  <TotalTime>7782</TotalTime>
  <Words>2036</Words>
  <Application>Microsoft Office PowerPoint</Application>
  <PresentationFormat>Widescreen</PresentationFormat>
  <Paragraphs>321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Bahnschrift Light</vt:lpstr>
      <vt:lpstr>Calibri</vt:lpstr>
      <vt:lpstr>Calibri Light</vt:lpstr>
      <vt:lpstr>Wingdings</vt:lpstr>
      <vt:lpstr>Office Theme</vt:lpstr>
      <vt:lpstr>PowerPoint Presentation</vt:lpstr>
      <vt:lpstr>    </vt:lpstr>
      <vt:lpstr>    </vt:lpstr>
      <vt:lpstr>    </vt:lpstr>
      <vt:lpstr>    </vt:lpstr>
      <vt:lpstr>    </vt:lpstr>
      <vt:lpstr>PowerPoint Presentation</vt:lpstr>
      <vt:lpstr>    </vt:lpstr>
      <vt:lpstr>    </vt:lpstr>
      <vt:lpstr>PowerPoint Presentation</vt:lpstr>
      <vt:lpstr>PowerPoint Presentation</vt:lpstr>
      <vt:lpstr>PowerPoint Presentation</vt:lpstr>
      <vt:lpstr>    </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optima Predict report</dc:title>
  <dc:creator>Matthew Macleod</dc:creator>
  <cp:lastModifiedBy>James Houston - (Welsh Ambulance Service NHS Trust - 020)</cp:lastModifiedBy>
  <cp:revision>447</cp:revision>
  <cp:lastPrinted>2018-10-29T18:49:48Z</cp:lastPrinted>
  <dcterms:created xsi:type="dcterms:W3CDTF">2022-01-04T12:08:48Z</dcterms:created>
  <dcterms:modified xsi:type="dcterms:W3CDTF">2022-06-28T11:09:50Z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0x010100D20D57B06D1C1142B94985765AD8312E</vt:lpwstr>
  </property>
</Properties>
</file>